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sldIdLst>
    <p:sldId id="256" r:id="rId2"/>
    <p:sldId id="257" r:id="rId3"/>
    <p:sldId id="258" r:id="rId4"/>
    <p:sldId id="260" r:id="rId5"/>
    <p:sldId id="278" r:id="rId6"/>
    <p:sldId id="281" r:id="rId7"/>
    <p:sldId id="271" r:id="rId8"/>
    <p:sldId id="262" r:id="rId9"/>
    <p:sldId id="265" r:id="rId10"/>
    <p:sldId id="279" r:id="rId11"/>
    <p:sldId id="280" r:id="rId12"/>
    <p:sldId id="263" r:id="rId13"/>
    <p:sldId id="267" r:id="rId14"/>
    <p:sldId id="268" r:id="rId15"/>
    <p:sldId id="270" r:id="rId16"/>
    <p:sldId id="272" r:id="rId17"/>
    <p:sldId id="273" r:id="rId18"/>
    <p:sldId id="274" r:id="rId19"/>
    <p:sldId id="275" r:id="rId20"/>
    <p:sldId id="283" r:id="rId21"/>
    <p:sldId id="264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22" autoAdjust="0"/>
  </p:normalViewPr>
  <p:slideViewPr>
    <p:cSldViewPr>
      <p:cViewPr varScale="1">
        <p:scale>
          <a:sx n="180" d="100"/>
          <a:sy n="180" d="100"/>
        </p:scale>
        <p:origin x="-27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B95D-9AE8-48B9-B96D-17358E528346}" type="datetimeFigureOut">
              <a:rPr lang="de-DE" smtClean="0"/>
              <a:t>04.03.14</a:t>
            </a:fld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ECE548-FE75-4AAA-ACF9-C2D119CEBF09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B95D-9AE8-48B9-B96D-17358E528346}" type="datetimeFigureOut">
              <a:rPr lang="de-DE" smtClean="0"/>
              <a:t>04.03.14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E548-FE75-4AAA-ACF9-C2D119CEBF0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B95D-9AE8-48B9-B96D-17358E528346}" type="datetimeFigureOut">
              <a:rPr lang="de-DE" smtClean="0"/>
              <a:t>04.03.14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E548-FE75-4AAA-ACF9-C2D119CEBF0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B95D-9AE8-48B9-B96D-17358E528346}" type="datetimeFigureOut">
              <a:rPr lang="de-DE" smtClean="0"/>
              <a:t>04.03.14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E548-FE75-4AAA-ACF9-C2D119CEBF0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B95D-9AE8-48B9-B96D-17358E528346}" type="datetimeFigureOut">
              <a:rPr lang="de-DE" smtClean="0"/>
              <a:t>04.03.14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E548-FE75-4AAA-ACF9-C2D119CEBF09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B95D-9AE8-48B9-B96D-17358E528346}" type="datetimeFigureOut">
              <a:rPr lang="de-DE" smtClean="0"/>
              <a:t>04.03.14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E548-FE75-4AAA-ACF9-C2D119CEBF09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B95D-9AE8-48B9-B96D-17358E528346}" type="datetimeFigureOut">
              <a:rPr lang="de-DE" smtClean="0"/>
              <a:t>04.03.14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E548-FE75-4AAA-ACF9-C2D119CEBF09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B95D-9AE8-48B9-B96D-17358E528346}" type="datetimeFigureOut">
              <a:rPr lang="de-DE" smtClean="0"/>
              <a:t>04.03.14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E548-FE75-4AAA-ACF9-C2D119CEBF0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B95D-9AE8-48B9-B96D-17358E528346}" type="datetimeFigureOut">
              <a:rPr lang="de-DE" smtClean="0"/>
              <a:t>04.03.14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E548-FE75-4AAA-ACF9-C2D119CEBF0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B95D-9AE8-48B9-B96D-17358E528346}" type="datetimeFigureOut">
              <a:rPr lang="de-DE" smtClean="0"/>
              <a:t>04.03.14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E548-FE75-4AAA-ACF9-C2D119CEBF0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B95D-9AE8-48B9-B96D-17358E528346}" type="datetimeFigureOut">
              <a:rPr lang="de-DE" smtClean="0"/>
              <a:t>04.03.14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E548-FE75-4AAA-ACF9-C2D119CEBF0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4A1B95D-9AE8-48B9-B96D-17358E528346}" type="datetimeFigureOut">
              <a:rPr lang="de-DE" smtClean="0"/>
              <a:t>04.03.14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0ECE548-FE75-4AAA-ACF9-C2D119CEBF09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g2.hifi-regler.biz/pictures/special/direct-led-technologie.jpg" TargetMode="External"/><Relationship Id="rId4" Type="http://schemas.openxmlformats.org/officeDocument/2006/relationships/hyperlink" Target="http://upload.wikimedia.org/wikipedia/commons/8/89/TN-LCD-schematic-MS-208kB.png" TargetMode="External"/><Relationship Id="rId5" Type="http://schemas.openxmlformats.org/officeDocument/2006/relationships/hyperlink" Target="http://www.lgblog.de/wp-content/uploads/Schematische-Darstellung-des-Aufbaus-eines-Plasmabildschirmes.png" TargetMode="External"/><Relationship Id="rId6" Type="http://schemas.openxmlformats.org/officeDocument/2006/relationships/hyperlink" Target="http://www.youtube.com/watch?v=4zl3qPY-HAE" TargetMode="External"/><Relationship Id="rId7" Type="http://schemas.openxmlformats.org/officeDocument/2006/relationships/hyperlink" Target="http://www.itwissen.info/definition/lexikon/Plasma-Display-PDP-plasma-display-panel.html" TargetMode="External"/><Relationship Id="rId8" Type="http://schemas.openxmlformats.org/officeDocument/2006/relationships/hyperlink" Target="http://de.wikipedia.org/wiki/Fl%C3%BCssigkristallanzeige" TargetMode="External"/><Relationship Id="rId9" Type="http://schemas.openxmlformats.org/officeDocument/2006/relationships/hyperlink" Target="http://www.itwissen.info/definition/lexikon/liquid-crystal-display-LCD-LCD-Display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g3.hifi-regler.biz/pictures/special/led-edge-technologie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gif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Vom Röhrenfernseher zum OLED- Fernseher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 Geschichte des Fernsehers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712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>
            <a:normAutofit/>
          </a:bodyPr>
          <a:lstStyle/>
          <a:p>
            <a:r>
              <a:rPr lang="de-DE" sz="5000" u="sng" dirty="0" smtClean="0"/>
              <a:t>Energiebändermodell</a:t>
            </a:r>
            <a:endParaRPr lang="de-DE" sz="5000" u="sng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48" y="1556792"/>
            <a:ext cx="4464496" cy="4744545"/>
          </a:xfr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8" y="1556792"/>
            <a:ext cx="734481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87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de-DE" sz="5000" u="sng" dirty="0" smtClean="0"/>
              <a:t>Aufbau der LED</a:t>
            </a:r>
            <a:endParaRPr lang="de-DE" sz="5000" u="sng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62464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600200"/>
          </a:xfrm>
        </p:spPr>
        <p:txBody>
          <a:bodyPr>
            <a:normAutofit/>
          </a:bodyPr>
          <a:lstStyle/>
          <a:p>
            <a:r>
              <a:rPr lang="de-DE" sz="5000" u="sng" dirty="0" smtClean="0"/>
              <a:t>Liquid Crystal Display</a:t>
            </a:r>
            <a:endParaRPr lang="de-DE" sz="5000" u="sng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1560" y="1628800"/>
            <a:ext cx="8075240" cy="4525963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Basis = Flüssigkristallzellen mit </a:t>
            </a:r>
            <a:r>
              <a:rPr lang="de-DE" dirty="0" err="1"/>
              <a:t>Twisted</a:t>
            </a:r>
            <a:r>
              <a:rPr lang="de-DE" dirty="0"/>
              <a:t> </a:t>
            </a:r>
            <a:r>
              <a:rPr lang="de-DE" dirty="0" err="1"/>
              <a:t>Nematic</a:t>
            </a:r>
            <a:r>
              <a:rPr lang="de-DE" dirty="0"/>
              <a:t> Technik</a:t>
            </a:r>
          </a:p>
          <a:p>
            <a:r>
              <a:rPr lang="de-DE" dirty="0" smtClean="0"/>
              <a:t>benötigt </a:t>
            </a:r>
            <a:r>
              <a:rPr lang="de-DE" dirty="0"/>
              <a:t>Lichtquelle</a:t>
            </a:r>
          </a:p>
          <a:p>
            <a:endParaRPr lang="de-DE" dirty="0"/>
          </a:p>
        </p:txBody>
      </p:sp>
      <p:pic>
        <p:nvPicPr>
          <p:cNvPr id="6" name="Inhaltsplatzhalter 5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7956376" cy="3528392"/>
          </a:xfrm>
        </p:spPr>
      </p:pic>
    </p:spTree>
    <p:extLst>
      <p:ext uri="{BB962C8B-B14F-4D97-AF65-F5344CB8AC3E}">
        <p14:creationId xmlns:p14="http://schemas.microsoft.com/office/powerpoint/2010/main" val="61195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7849322" cy="495868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4" y="994619"/>
            <a:ext cx="8572009" cy="482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3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3079" y="-345057"/>
            <a:ext cx="8229600" cy="1600200"/>
          </a:xfrm>
        </p:spPr>
        <p:txBody>
          <a:bodyPr/>
          <a:lstStyle/>
          <a:p>
            <a:r>
              <a:rPr lang="de-DE" sz="5000" u="sng" dirty="0" smtClean="0"/>
              <a:t>LED- Display</a:t>
            </a:r>
            <a:endParaRPr lang="de-DE" sz="5000" u="sng" dirty="0"/>
          </a:p>
        </p:txBody>
      </p:sp>
      <p:pic>
        <p:nvPicPr>
          <p:cNvPr id="5" name="Inhaltsplatzhalter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2" y="2276873"/>
            <a:ext cx="8208913" cy="4106102"/>
          </a:xfrm>
        </p:spPr>
      </p:pic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395536" y="1556792"/>
            <a:ext cx="8022664" cy="4526280"/>
          </a:xfrm>
        </p:spPr>
        <p:txBody>
          <a:bodyPr/>
          <a:lstStyle/>
          <a:p>
            <a:r>
              <a:rPr lang="de-DE" dirty="0"/>
              <a:t>eigentlich LCD mit LED </a:t>
            </a:r>
            <a:r>
              <a:rPr lang="de-DE" dirty="0" err="1"/>
              <a:t>Backlightsystem</a:t>
            </a:r>
            <a:endParaRPr lang="de-DE" dirty="0"/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2" y="2276872"/>
            <a:ext cx="8208913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8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Warum wird LED in der Werbung hervorgehoben?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170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de-DE" sz="5000" u="sng" dirty="0" smtClean="0"/>
              <a:t>OLED - Display</a:t>
            </a:r>
            <a:endParaRPr lang="de-DE" sz="5000" u="sng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01102" y="1772816"/>
            <a:ext cx="8229600" cy="4525963"/>
          </a:xfrm>
        </p:spPr>
        <p:txBody>
          <a:bodyPr/>
          <a:lstStyle/>
          <a:p>
            <a:r>
              <a:rPr lang="de-DE" dirty="0" smtClean="0"/>
              <a:t>selbstleuchtendes Display</a:t>
            </a:r>
            <a:endParaRPr lang="de-DE" dirty="0"/>
          </a:p>
          <a:p>
            <a:r>
              <a:rPr lang="de-DE" dirty="0" smtClean="0"/>
              <a:t>OLED </a:t>
            </a:r>
            <a:r>
              <a:rPr lang="de-DE" dirty="0"/>
              <a:t>= organische </a:t>
            </a:r>
            <a:r>
              <a:rPr lang="de-DE" dirty="0" smtClean="0"/>
              <a:t>Leuchtdiode</a:t>
            </a:r>
            <a:endParaRPr lang="de-DE" dirty="0"/>
          </a:p>
          <a:p>
            <a:r>
              <a:rPr lang="de-DE" dirty="0" smtClean="0"/>
              <a:t>besteht </a:t>
            </a:r>
            <a:r>
              <a:rPr lang="de-DE" dirty="0"/>
              <a:t>aus Halbleiter-Kunststoffen </a:t>
            </a:r>
          </a:p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31368"/>
            <a:ext cx="5648444" cy="305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21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935" y="-387424"/>
            <a:ext cx="8229600" cy="1600200"/>
          </a:xfrm>
        </p:spPr>
        <p:txBody>
          <a:bodyPr/>
          <a:lstStyle/>
          <a:p>
            <a:r>
              <a:rPr lang="de-DE" u="sng" dirty="0" smtClean="0"/>
              <a:t>Aufbau</a:t>
            </a:r>
            <a:endParaRPr lang="de-DE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51" y="1393424"/>
            <a:ext cx="7865331" cy="5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46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603448"/>
            <a:ext cx="8229600" cy="1600200"/>
          </a:xfrm>
        </p:spPr>
        <p:txBody>
          <a:bodyPr/>
          <a:lstStyle/>
          <a:p>
            <a:r>
              <a:rPr lang="de-DE" sz="5000" u="sng" dirty="0" smtClean="0"/>
              <a:t>Funktionsweise</a:t>
            </a:r>
            <a:endParaRPr lang="de-DE" sz="5000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5832648" cy="504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3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000" u="sng" dirty="0" smtClean="0"/>
              <a:t>Vor- und Nachteile</a:t>
            </a:r>
            <a:endParaRPr lang="de-DE" sz="5000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de-DE" u="sng" dirty="0" smtClean="0"/>
              <a:t>Vorteile</a:t>
            </a:r>
            <a:r>
              <a:rPr lang="de-DE" u="sng" dirty="0"/>
              <a:t>: </a:t>
            </a:r>
            <a:r>
              <a:rPr lang="de-DE" dirty="0" smtClean="0"/>
              <a:t>	- </a:t>
            </a:r>
            <a:r>
              <a:rPr lang="de-DE" dirty="0"/>
              <a:t>hoher Kontrast</a:t>
            </a:r>
          </a:p>
          <a:p>
            <a:pPr marL="0" indent="0">
              <a:buNone/>
            </a:pPr>
            <a:r>
              <a:rPr lang="de-DE" dirty="0"/>
              <a:t>                </a:t>
            </a:r>
            <a:r>
              <a:rPr lang="de-DE" dirty="0" smtClean="0"/>
              <a:t>	- </a:t>
            </a:r>
            <a:r>
              <a:rPr lang="de-DE" dirty="0"/>
              <a:t>gute </a:t>
            </a:r>
            <a:r>
              <a:rPr lang="de-DE" dirty="0" smtClean="0"/>
              <a:t>Farbdarstellung</a:t>
            </a:r>
          </a:p>
          <a:p>
            <a:pPr marL="0" indent="0">
              <a:buNone/>
            </a:pPr>
            <a:r>
              <a:rPr lang="de-DE" dirty="0" smtClean="0"/>
              <a:t>               	- </a:t>
            </a:r>
            <a:r>
              <a:rPr lang="de-DE" dirty="0"/>
              <a:t>geringer </a:t>
            </a:r>
            <a:r>
              <a:rPr lang="de-DE" dirty="0" smtClean="0"/>
              <a:t>Energiebedarf</a:t>
            </a:r>
          </a:p>
          <a:p>
            <a:pPr marL="0" indent="0">
              <a:buNone/>
            </a:pPr>
            <a:r>
              <a:rPr lang="de-DE" dirty="0" smtClean="0"/>
              <a:t>              	- </a:t>
            </a:r>
            <a:r>
              <a:rPr lang="de-DE" dirty="0"/>
              <a:t>schnelle Reaktionszeit</a:t>
            </a:r>
          </a:p>
          <a:p>
            <a:pPr marL="0" indent="0">
              <a:buNone/>
            </a:pPr>
            <a:r>
              <a:rPr lang="de-DE" dirty="0"/>
              <a:t>               </a:t>
            </a:r>
            <a:r>
              <a:rPr lang="de-DE" dirty="0" smtClean="0"/>
              <a:t>	- </a:t>
            </a:r>
            <a:r>
              <a:rPr lang="de-DE" dirty="0"/>
              <a:t>sehr dünn</a:t>
            </a:r>
          </a:p>
          <a:p>
            <a:endParaRPr lang="de-DE" dirty="0"/>
          </a:p>
          <a:p>
            <a:r>
              <a:rPr lang="de-DE" u="sng" dirty="0" smtClean="0"/>
              <a:t>Nachteil</a:t>
            </a:r>
            <a:r>
              <a:rPr lang="de-DE" u="sng" dirty="0"/>
              <a:t>: </a:t>
            </a:r>
            <a:r>
              <a:rPr lang="de-DE" dirty="0"/>
              <a:t>	</a:t>
            </a:r>
            <a:r>
              <a:rPr lang="de-DE" dirty="0" smtClean="0"/>
              <a:t>- </a:t>
            </a:r>
            <a:r>
              <a:rPr lang="de-DE" dirty="0"/>
              <a:t>geringe Lebensdauer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324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Gliederung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2060848"/>
            <a:ext cx="8229600" cy="4525963"/>
          </a:xfrm>
        </p:spPr>
        <p:txBody>
          <a:bodyPr/>
          <a:lstStyle/>
          <a:p>
            <a:r>
              <a:rPr lang="de-DE" sz="2600" dirty="0" smtClean="0"/>
              <a:t>Röhrenfernseher</a:t>
            </a:r>
          </a:p>
          <a:p>
            <a:r>
              <a:rPr lang="de-DE" sz="2600" dirty="0" smtClean="0"/>
              <a:t>Farben</a:t>
            </a:r>
          </a:p>
          <a:p>
            <a:r>
              <a:rPr lang="de-DE" sz="2600" dirty="0" smtClean="0"/>
              <a:t>Plasma – Display</a:t>
            </a:r>
          </a:p>
          <a:p>
            <a:r>
              <a:rPr lang="de-DE" sz="2600" dirty="0" smtClean="0"/>
              <a:t>Energiebändermodell</a:t>
            </a:r>
          </a:p>
          <a:p>
            <a:r>
              <a:rPr lang="de-DE" sz="2600" dirty="0" smtClean="0"/>
              <a:t>Aufbau der LED</a:t>
            </a:r>
          </a:p>
          <a:p>
            <a:r>
              <a:rPr lang="de-DE" sz="2600" dirty="0" smtClean="0"/>
              <a:t>LCD – Display/ LED – Display</a:t>
            </a:r>
          </a:p>
          <a:p>
            <a:r>
              <a:rPr lang="de-DE" sz="2600" dirty="0" smtClean="0"/>
              <a:t>OLED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995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Vielen Dank fürs Zuhören!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122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de-DE" sz="5000" u="sng" dirty="0" smtClean="0"/>
              <a:t>Quellen</a:t>
            </a:r>
            <a:endParaRPr lang="de-DE" sz="5000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>
                <a:hlinkClick r:id="rId2"/>
              </a:rPr>
              <a:t>http://img3.hifi-regler.biz/pictures/special/led-edge-technologie.jpg</a:t>
            </a:r>
            <a:endParaRPr lang="de-DE" dirty="0"/>
          </a:p>
          <a:p>
            <a:r>
              <a:rPr lang="de-DE" dirty="0">
                <a:hlinkClick r:id="rId3"/>
              </a:rPr>
              <a:t>http://img2.hifi-regler.biz/pictures/special/direct-led-technologie.jpg</a:t>
            </a:r>
            <a:endParaRPr lang="de-DE" dirty="0"/>
          </a:p>
          <a:p>
            <a:r>
              <a:rPr lang="de-DE" dirty="0">
                <a:hlinkClick r:id="rId4"/>
              </a:rPr>
              <a:t>http://upload.wikimedia.org/wikipedia/commons/8/89/TN-LCD-schematic-MS-208kB.png</a:t>
            </a:r>
            <a:endParaRPr lang="de-DE" dirty="0"/>
          </a:p>
          <a:p>
            <a:r>
              <a:rPr lang="de-DE" dirty="0">
                <a:hlinkClick r:id="rId5"/>
              </a:rPr>
              <a:t>http://www.lgblog.de/wp-content/uploads/Schematische-Darstellung-des-Aufbaus-eines-Plasmabildschirmes.png</a:t>
            </a:r>
            <a:endParaRPr lang="de-DE" dirty="0"/>
          </a:p>
          <a:p>
            <a:r>
              <a:rPr lang="de-DE" dirty="0">
                <a:hlinkClick r:id="rId6"/>
              </a:rPr>
              <a:t>http://www.youtube.com/watch?v=4zl3qPY-HAE</a:t>
            </a:r>
            <a:endParaRPr lang="de-DE" dirty="0"/>
          </a:p>
          <a:p>
            <a:r>
              <a:rPr lang="de-DE" dirty="0">
                <a:hlinkClick r:id="rId7"/>
              </a:rPr>
              <a:t>http://www.itwissen.info/definition/lexikon/Plasma-Display-PDP-plasma-display-panel.html</a:t>
            </a:r>
            <a:endParaRPr lang="de-DE" dirty="0"/>
          </a:p>
          <a:p>
            <a:r>
              <a:rPr lang="de-DE" dirty="0">
                <a:hlinkClick r:id="rId8"/>
              </a:rPr>
              <a:t>http://de.wikipedia.org/wiki/Fl%C3%BCssigkristallanzeige</a:t>
            </a:r>
            <a:endParaRPr lang="de-DE" dirty="0"/>
          </a:p>
          <a:p>
            <a:r>
              <a:rPr lang="de-DE" dirty="0">
                <a:hlinkClick r:id="rId9"/>
              </a:rPr>
              <a:t>http://www.itwissen.info/definition/lexikon/liquid-crystal-display-LCD-LCD-Display.html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76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de-DE" sz="5000" u="sng" dirty="0" smtClean="0"/>
              <a:t>Röhrenfernseher</a:t>
            </a:r>
            <a:endParaRPr lang="de-DE" sz="5000" u="sng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6824042" cy="4408016"/>
          </a:xfrm>
        </p:spPr>
      </p:pic>
      <p:pic>
        <p:nvPicPr>
          <p:cNvPr id="8" name="Grafik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04864"/>
            <a:ext cx="4381592" cy="3385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63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>
            <a:normAutofit/>
          </a:bodyPr>
          <a:lstStyle/>
          <a:p>
            <a:r>
              <a:rPr lang="de-DE" sz="5000" u="sng" dirty="0" smtClean="0"/>
              <a:t>Aufbau der Bildröhre</a:t>
            </a:r>
            <a:endParaRPr lang="de-DE" sz="5000" u="sng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7990894" cy="3584263"/>
          </a:xfrm>
          <a:prstGeom prst="rect">
            <a:avLst/>
          </a:prstGeom>
        </p:spPr>
      </p:pic>
      <p:pic>
        <p:nvPicPr>
          <p:cNvPr id="19" name="Grafik 1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5"/>
            <a:ext cx="7990893" cy="3584262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65" y="1700808"/>
            <a:ext cx="8064896" cy="4281727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9" y="1503629"/>
            <a:ext cx="8340068" cy="4497751"/>
          </a:xfrm>
          <a:prstGeom prst="rect">
            <a:avLst/>
          </a:prstGeom>
        </p:spPr>
      </p:pic>
      <p:pic>
        <p:nvPicPr>
          <p:cNvPr id="22" name="Grafik 21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9" y="1481336"/>
            <a:ext cx="8420501" cy="48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3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r>
              <a:rPr lang="de-DE" sz="5000" u="sng" dirty="0" smtClean="0"/>
              <a:t>Bildaufbau</a:t>
            </a:r>
            <a:endParaRPr lang="de-DE" sz="5000" u="sng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2776"/>
            <a:ext cx="4320480" cy="4841859"/>
          </a:xfrm>
        </p:spPr>
      </p:pic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4041648" cy="452628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/>
              <a:t>Zeilensprungverfahren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Vollbildverfahren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  <a:p>
            <a:pPr>
              <a:buFontTx/>
              <a:buChar char="-"/>
            </a:pPr>
            <a:r>
              <a:rPr lang="de-DE" dirty="0" smtClean="0"/>
              <a:t>Horizontalfrequenz:</a:t>
            </a:r>
          </a:p>
          <a:p>
            <a:pPr lvl="1">
              <a:buFontTx/>
              <a:buChar char="-"/>
            </a:pPr>
            <a:r>
              <a:rPr lang="de-DE" dirty="0"/>
              <a:t>Anzahl von Bildzeilen, die pro Sekunde </a:t>
            </a:r>
            <a:r>
              <a:rPr lang="de-DE" dirty="0" smtClean="0"/>
              <a:t>vom </a:t>
            </a:r>
            <a:r>
              <a:rPr lang="de-DE" dirty="0"/>
              <a:t>Bildschirm " geschrieben " </a:t>
            </a:r>
            <a:r>
              <a:rPr lang="de-DE" dirty="0" smtClean="0"/>
              <a:t>werden</a:t>
            </a:r>
          </a:p>
          <a:p>
            <a:pPr marL="457200" lvl="1" indent="0">
              <a:buNone/>
            </a:pP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Vertikalfrequenz:</a:t>
            </a:r>
          </a:p>
          <a:p>
            <a:pPr lvl="1">
              <a:buFontTx/>
              <a:buChar char="-"/>
            </a:pPr>
            <a:r>
              <a:rPr lang="de-DE" dirty="0" smtClean="0"/>
              <a:t>Gibt an, </a:t>
            </a:r>
            <a:r>
              <a:rPr lang="de-DE" dirty="0"/>
              <a:t>wie oft das dargestellte Bild in einer Sekunde neu aufgebaut wird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686029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32856"/>
            <a:ext cx="3456384" cy="2592287"/>
          </a:xfrm>
          <a:prstGeom prst="rect">
            <a:avLst/>
          </a:prstGeom>
        </p:spPr>
      </p:pic>
      <p:pic>
        <p:nvPicPr>
          <p:cNvPr id="5" name="Inhaltsplatzhalt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3456384" cy="2592287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132856"/>
            <a:ext cx="3528392" cy="264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88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39 -2.96296E-6 L -0.16337 0.04005 C -0.14931 0.04908 -0.1283 0.05394 -0.10643 0.05394 C -0.08143 0.05394 -0.06146 0.04908 -0.0474 0.04005 L 0.01961 -2.96296E-6 " pathEditMode="relative" rAng="0" ptsTypes="FffFF">
                                      <p:cBhvr>
                                        <p:cTn id="26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de-DE" sz="5000" u="sng" dirty="0" smtClean="0"/>
              <a:t>Farben</a:t>
            </a:r>
            <a:endParaRPr lang="de-DE" sz="5000" u="sng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323528" y="1772816"/>
            <a:ext cx="9030776" cy="452628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Körperfarben</a:t>
            </a:r>
            <a:r>
              <a:rPr lang="de-DE" dirty="0"/>
              <a:t>: </a:t>
            </a:r>
            <a:r>
              <a:rPr lang="de-DE" dirty="0" smtClean="0"/>
              <a:t>	→ Farbe </a:t>
            </a:r>
            <a:r>
              <a:rPr lang="de-DE" dirty="0"/>
              <a:t>von Gegenständen</a:t>
            </a:r>
          </a:p>
          <a:p>
            <a:r>
              <a:rPr lang="de-DE" dirty="0" smtClean="0"/>
              <a:t>Lichtfarbe</a:t>
            </a:r>
            <a:r>
              <a:rPr lang="de-DE" dirty="0"/>
              <a:t>: </a:t>
            </a:r>
            <a:r>
              <a:rPr lang="de-DE" dirty="0" smtClean="0"/>
              <a:t> </a:t>
            </a:r>
            <a:r>
              <a:rPr lang="de-DE" dirty="0"/>
              <a:t>	</a:t>
            </a:r>
            <a:r>
              <a:rPr lang="de-DE" dirty="0" smtClean="0"/>
              <a:t>	→ Farbe </a:t>
            </a:r>
            <a:r>
              <a:rPr lang="de-DE" dirty="0"/>
              <a:t>von </a:t>
            </a:r>
            <a:r>
              <a:rPr lang="de-DE" dirty="0" smtClean="0"/>
              <a:t>einer  </a:t>
            </a:r>
            <a:r>
              <a:rPr lang="de-DE" dirty="0"/>
              <a:t>selbstleuchtender </a:t>
            </a:r>
            <a:r>
              <a:rPr lang="de-DE" dirty="0" smtClean="0"/>
              <a:t>			    	Lichtquelle</a:t>
            </a:r>
            <a:endParaRPr lang="de-DE" dirty="0"/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52699"/>
            <a:ext cx="5019675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6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584" y="-387424"/>
            <a:ext cx="8928992" cy="1600200"/>
          </a:xfrm>
        </p:spPr>
        <p:txBody>
          <a:bodyPr>
            <a:normAutofit/>
          </a:bodyPr>
          <a:lstStyle/>
          <a:p>
            <a:r>
              <a:rPr lang="de-DE" sz="4000" u="sng" dirty="0" smtClean="0"/>
              <a:t>Funktionsprinzip des Plasmadisplays</a:t>
            </a:r>
            <a:endParaRPr lang="de-DE" sz="4000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78" y="170080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Ionisierung </a:t>
            </a:r>
            <a:r>
              <a:rPr lang="de-DE" dirty="0"/>
              <a:t>eines </a:t>
            </a:r>
            <a:r>
              <a:rPr lang="de-DE" dirty="0" smtClean="0"/>
              <a:t>Edelgases</a:t>
            </a:r>
          </a:p>
          <a:p>
            <a:pPr lvl="3"/>
            <a:r>
              <a:rPr lang="de-DE" dirty="0" smtClean="0"/>
              <a:t>Neon</a:t>
            </a:r>
            <a:r>
              <a:rPr lang="de-DE" dirty="0"/>
              <a:t>, Xenon oder Argon </a:t>
            </a:r>
            <a:endParaRPr lang="de-DE" dirty="0" smtClean="0"/>
          </a:p>
          <a:p>
            <a:pPr marL="1371600" lvl="3" indent="0">
              <a:buNone/>
            </a:pPr>
            <a:endParaRPr lang="de-DE" dirty="0"/>
          </a:p>
          <a:p>
            <a:r>
              <a:rPr lang="de-DE" dirty="0" smtClean="0"/>
              <a:t>Gaszellen </a:t>
            </a:r>
            <a:r>
              <a:rPr lang="de-DE" dirty="0"/>
              <a:t>– Aufbau 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Glasplatten</a:t>
            </a:r>
            <a:endParaRPr lang="de-DE" dirty="0"/>
          </a:p>
          <a:p>
            <a:pPr lvl="1"/>
            <a:r>
              <a:rPr lang="de-DE" dirty="0" smtClean="0"/>
              <a:t>Leiterbahnen </a:t>
            </a:r>
            <a:r>
              <a:rPr lang="de-DE" dirty="0"/>
              <a:t>→ Indium Zinnoxid </a:t>
            </a:r>
          </a:p>
          <a:p>
            <a:pPr lvl="1"/>
            <a:r>
              <a:rPr lang="de-DE" dirty="0" smtClean="0"/>
              <a:t>zwei </a:t>
            </a:r>
            <a:r>
              <a:rPr lang="de-DE" dirty="0"/>
              <a:t>Elektroden </a:t>
            </a:r>
            <a:endParaRPr lang="de-DE" dirty="0" smtClean="0"/>
          </a:p>
          <a:p>
            <a:pPr lvl="2"/>
            <a:r>
              <a:rPr lang="de-DE" dirty="0" smtClean="0"/>
              <a:t>(</a:t>
            </a:r>
            <a:r>
              <a:rPr lang="de-DE" dirty="0"/>
              <a:t>Datenelektrode / Steuerelektrode)</a:t>
            </a:r>
          </a:p>
          <a:p>
            <a:pPr lvl="1"/>
            <a:r>
              <a:rPr lang="de-DE" dirty="0" smtClean="0"/>
              <a:t>Edelgas </a:t>
            </a:r>
            <a:r>
              <a:rPr lang="de-DE" dirty="0"/>
              <a:t>+ Phosphor der Farben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r>
              <a:rPr lang="de-DE" sz="2300" dirty="0" smtClean="0"/>
              <a:t>Ionisierung </a:t>
            </a:r>
            <a:r>
              <a:rPr lang="de-DE" sz="2300" dirty="0"/>
              <a:t>(Plasma Entladung) = Emission → </a:t>
            </a:r>
            <a:r>
              <a:rPr lang="de-DE" sz="2300" dirty="0" smtClean="0"/>
              <a:t>UV-Licht</a:t>
            </a:r>
          </a:p>
          <a:p>
            <a:pPr lvl="3"/>
            <a:r>
              <a:rPr lang="de-DE" dirty="0" smtClean="0"/>
              <a:t>UV-Licht </a:t>
            </a:r>
            <a:r>
              <a:rPr lang="de-DE" dirty="0"/>
              <a:t>regt Phosphor </a:t>
            </a:r>
            <a:r>
              <a:rPr lang="de-DE" dirty="0" smtClean="0"/>
              <a:t>an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368" y="1772816"/>
            <a:ext cx="4964632" cy="315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7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600200"/>
          </a:xfrm>
        </p:spPr>
        <p:txBody>
          <a:bodyPr>
            <a:normAutofit/>
          </a:bodyPr>
          <a:lstStyle/>
          <a:p>
            <a:r>
              <a:rPr lang="de-DE" sz="5000" u="sng" dirty="0" smtClean="0"/>
              <a:t>Vorteile des Plasmadisplays</a:t>
            </a:r>
            <a:endParaRPr lang="de-DE" sz="5000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4525963"/>
          </a:xfrm>
        </p:spPr>
        <p:txBody>
          <a:bodyPr/>
          <a:lstStyle/>
          <a:p>
            <a:r>
              <a:rPr lang="de-DE" dirty="0" smtClean="0"/>
              <a:t>hohe Lichtausbeute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gleichmäßige </a:t>
            </a:r>
            <a:r>
              <a:rPr lang="de-DE" dirty="0"/>
              <a:t>Ausleuchtung (jeder Pixel selbstleuchtend) </a:t>
            </a:r>
          </a:p>
          <a:p>
            <a:pPr lvl="2"/>
            <a:r>
              <a:rPr lang="de-DE" dirty="0" smtClean="0"/>
              <a:t>großer </a:t>
            </a:r>
            <a:r>
              <a:rPr lang="de-DE" dirty="0"/>
              <a:t>Kontrastwert </a:t>
            </a:r>
          </a:p>
          <a:p>
            <a:pPr lvl="2"/>
            <a:endParaRPr lang="de-DE" dirty="0"/>
          </a:p>
          <a:p>
            <a:r>
              <a:rPr lang="de-DE" dirty="0" smtClean="0"/>
              <a:t>hohe Schaltgeschwindigkeit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großer </a:t>
            </a:r>
            <a:r>
              <a:rPr lang="de-DE" dirty="0"/>
              <a:t>Betrachtungswinkel</a:t>
            </a: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9709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Wellen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348</Words>
  <Application>Microsoft Macintosh PowerPoint</Application>
  <PresentationFormat>Bildschirmpräsentation (4:3)</PresentationFormat>
  <Paragraphs>79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Executive</vt:lpstr>
      <vt:lpstr>Vom Röhrenfernseher zum OLED- Fernseher</vt:lpstr>
      <vt:lpstr>Gliederung</vt:lpstr>
      <vt:lpstr>Röhrenfernseher</vt:lpstr>
      <vt:lpstr>Aufbau der Bildröhre</vt:lpstr>
      <vt:lpstr>Bildaufbau</vt:lpstr>
      <vt:lpstr>PowerPoint-Präsentation</vt:lpstr>
      <vt:lpstr>Farben</vt:lpstr>
      <vt:lpstr>Funktionsprinzip des Plasmadisplays</vt:lpstr>
      <vt:lpstr>Vorteile des Plasmadisplays</vt:lpstr>
      <vt:lpstr>Energiebändermodell</vt:lpstr>
      <vt:lpstr>Aufbau der LED</vt:lpstr>
      <vt:lpstr>Liquid Crystal Display</vt:lpstr>
      <vt:lpstr>PowerPoint-Präsentation</vt:lpstr>
      <vt:lpstr>LED- Display</vt:lpstr>
      <vt:lpstr>Warum wird LED in der Werbung hervorgehoben?</vt:lpstr>
      <vt:lpstr>OLED - Display</vt:lpstr>
      <vt:lpstr>Aufbau</vt:lpstr>
      <vt:lpstr>Funktionsweise</vt:lpstr>
      <vt:lpstr>Vor- und Nachteile</vt:lpstr>
      <vt:lpstr>Vielen Dank fürs Zuhören!</vt:lpstr>
      <vt:lpstr>Quellen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Vom Röhrenfernseher zum OLED Display</dc:title>
  <dc:creator>Arbnor Tahiri</dc:creator>
  <cp:lastModifiedBy>Winfried Zemann</cp:lastModifiedBy>
  <cp:revision>27</cp:revision>
  <dcterms:created xsi:type="dcterms:W3CDTF">2014-02-27T17:29:57Z</dcterms:created>
  <dcterms:modified xsi:type="dcterms:W3CDTF">2014-03-04T16:19:02Z</dcterms:modified>
</cp:coreProperties>
</file>