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1" r:id="rId5"/>
    <p:sldId id="263" r:id="rId6"/>
    <p:sldId id="258" r:id="rId7"/>
    <p:sldId id="260" r:id="rId8"/>
    <p:sldId id="268" r:id="rId9"/>
    <p:sldId id="264" r:id="rId10"/>
    <p:sldId id="265" r:id="rId11"/>
    <p:sldId id="267" r:id="rId12"/>
    <p:sldId id="269" r:id="rId13"/>
    <p:sldId id="259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D9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winkliges Dreiec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grpSp>
        <p:nvGrpSpPr>
          <p:cNvPr id="2" name="Gruppieren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ihand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ihand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ihand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Gerade Verbindung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3B75E2A-7138-4441-ACE0-DAB396ED7EEF}" type="datetimeFigureOut">
              <a:rPr lang="de-DE" smtClean="0"/>
              <a:t>19.02.2014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697DC92-9999-4F97-ADCE-5FECBF31A4A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B75E2A-7138-4441-ACE0-DAB396ED7EEF}" type="datetimeFigureOut">
              <a:rPr lang="de-DE" smtClean="0"/>
              <a:t>19.02.2014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97DC92-9999-4F97-ADCE-5FECBF31A4A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B75E2A-7138-4441-ACE0-DAB396ED7EEF}" type="datetimeFigureOut">
              <a:rPr lang="de-DE" smtClean="0"/>
              <a:t>19.02.2014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97DC92-9999-4F97-ADCE-5FECBF31A4A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B75E2A-7138-4441-ACE0-DAB396ED7EEF}" type="datetimeFigureOut">
              <a:rPr lang="de-DE" smtClean="0"/>
              <a:t>19.02.2014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97DC92-9999-4F97-ADCE-5FECBF31A4AC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B75E2A-7138-4441-ACE0-DAB396ED7EEF}" type="datetimeFigureOut">
              <a:rPr lang="de-DE" smtClean="0"/>
              <a:t>19.02.2014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97DC92-9999-4F97-ADCE-5FECBF31A4AC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Eingekerbter Richtungspfei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Eingekerbter Richtungspfei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B75E2A-7138-4441-ACE0-DAB396ED7EEF}" type="datetimeFigureOut">
              <a:rPr lang="de-DE" smtClean="0"/>
              <a:t>19.02.2014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97DC92-9999-4F97-ADCE-5FECBF31A4AC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B75E2A-7138-4441-ACE0-DAB396ED7EEF}" type="datetimeFigureOut">
              <a:rPr lang="de-DE" smtClean="0"/>
              <a:t>19.02.2014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97DC92-9999-4F97-ADCE-5FECBF31A4AC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B75E2A-7138-4441-ACE0-DAB396ED7EEF}" type="datetimeFigureOut">
              <a:rPr lang="de-DE" smtClean="0"/>
              <a:t>19.02.2014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97DC92-9999-4F97-ADCE-5FECBF31A4AC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B75E2A-7138-4441-ACE0-DAB396ED7EEF}" type="datetimeFigureOut">
              <a:rPr lang="de-DE" smtClean="0"/>
              <a:t>19.02.2014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97DC92-9999-4F97-ADCE-5FECBF31A4A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3B75E2A-7138-4441-ACE0-DAB396ED7EEF}" type="datetimeFigureOut">
              <a:rPr lang="de-DE" smtClean="0"/>
              <a:t>19.02.2014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97DC92-9999-4F97-ADCE-5FECBF31A4AC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3B75E2A-7138-4441-ACE0-DAB396ED7EEF}" type="datetimeFigureOut">
              <a:rPr lang="de-DE" smtClean="0"/>
              <a:t>19.02.2014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697DC92-9999-4F97-ADCE-5FECBF31A4AC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chtwinkliges Dreiec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Gerade Verbindung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ingekerbter Richtungspfei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Eingekerbter Richtungspfei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3B75E2A-7138-4441-ACE0-DAB396ED7EEF}" type="datetimeFigureOut">
              <a:rPr lang="de-DE" smtClean="0"/>
              <a:t>19.02.2014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697DC92-9999-4F97-ADCE-5FECBF31A4AC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lovevinyl.de/page/open/title/Funktionsweise_eines_Plattenspielers" TargetMode="External"/><Relationship Id="rId7" Type="http://schemas.openxmlformats.org/officeDocument/2006/relationships/hyperlink" Target="http://www.park-koerner.de/shared/CrawlerfutterPdf/Informatik/4486/CrawlerfutterPdf/Inform5.arb.pdf" TargetMode="External"/><Relationship Id="rId2" Type="http://schemas.openxmlformats.org/officeDocument/2006/relationships/hyperlink" Target="http://www.kids-and-science.de/wie-funktionierts/detailansicht/datum/2009/11/18/wie-funktioniert-ein-schallplattenspieler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atgym.by.lo-net2.de/c.wolfseher/web/analogdigital/analogdigital2a.html" TargetMode="External"/><Relationship Id="rId5" Type="http://schemas.openxmlformats.org/officeDocument/2006/relationships/hyperlink" Target="http://www.fh-wedel.de/~si/seminare/ss02/Ausarbeitung/9.digitalaudio/audio1.htm" TargetMode="External"/><Relationship Id="rId4" Type="http://schemas.openxmlformats.org/officeDocument/2006/relationships/hyperlink" Target="http://www.uni-hannover.de/de/service/specials/experiment/archiv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1/13/REM_CD_GEPRESST.jpg" TargetMode="External"/><Relationship Id="rId2" Type="http://schemas.openxmlformats.org/officeDocument/2006/relationships/hyperlink" Target="http://upload.wikimedia.org/wikipedia/commons/5/5b/Lp-dr%C3%A1%C5%BEky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6/6a/Neumann_TELDEC-DMM_Kupferfolien-Schneidemaschine.jpg" TargetMode="External"/><Relationship Id="rId5" Type="http://schemas.openxmlformats.org/officeDocument/2006/relationships/hyperlink" Target="http://upload.wikimedia.org/wikipedia/commons/d/d6/VictorVPhonograph.jpg" TargetMode="External"/><Relationship Id="rId4" Type="http://schemas.openxmlformats.org/officeDocument/2006/relationships/hyperlink" Target="http://www.sammt.net/pr-informatik/optisch/CD_Querschnitt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u="sng" dirty="0" smtClean="0"/>
              <a:t>Von der Schallplatte zum Audio-Streaming</a:t>
            </a:r>
            <a:endParaRPr lang="de-DE" u="sng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4763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24744"/>
            <a:ext cx="4104456" cy="5396892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u="sng" dirty="0" err="1" smtClean="0"/>
              <a:t>Fourieranalyse</a:t>
            </a:r>
            <a:endParaRPr lang="de-DE" u="sng" dirty="0"/>
          </a:p>
        </p:txBody>
      </p:sp>
    </p:spTree>
    <p:extLst>
      <p:ext uri="{BB962C8B-B14F-4D97-AF65-F5344CB8AC3E}">
        <p14:creationId xmlns:p14="http://schemas.microsoft.com/office/powerpoint/2010/main" val="1118106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u="sng" dirty="0" err="1" smtClean="0"/>
              <a:t>Fourieranalyse</a:t>
            </a:r>
            <a:endParaRPr lang="de-DE" u="sng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818" y="1412776"/>
            <a:ext cx="6504867" cy="434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70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>
                <a:hlinkClick r:id="rId2"/>
              </a:rPr>
              <a:t>http://</a:t>
            </a:r>
            <a:r>
              <a:rPr lang="de-DE" dirty="0" smtClean="0">
                <a:hlinkClick r:id="rId2"/>
              </a:rPr>
              <a:t>www.kids-and-science.de/wie-funktionierts/detailansicht/datum/2009/11/18/wie-funktioniert-ein-schallplattenspieler.html</a:t>
            </a:r>
            <a:endParaRPr lang="de-DE" dirty="0" smtClean="0"/>
          </a:p>
          <a:p>
            <a:r>
              <a:rPr lang="de-DE" dirty="0">
                <a:hlinkClick r:id="rId3"/>
              </a:rPr>
              <a:t>http://</a:t>
            </a:r>
            <a:r>
              <a:rPr lang="de-DE" dirty="0" smtClean="0">
                <a:hlinkClick r:id="rId3"/>
              </a:rPr>
              <a:t>www.welovevinyl.de/page/open/title/Funktionsweise_eines_Plattenspielers</a:t>
            </a:r>
            <a:endParaRPr lang="de-DE" dirty="0" smtClean="0"/>
          </a:p>
          <a:p>
            <a:r>
              <a:rPr lang="de-DE" dirty="0">
                <a:hlinkClick r:id="rId4"/>
              </a:rPr>
              <a:t>http://www.uni-hannover.de/de/service/specials/experiment/archiv</a:t>
            </a:r>
            <a:r>
              <a:rPr lang="de-DE" dirty="0" smtClean="0">
                <a:hlinkClick r:id="rId4"/>
              </a:rPr>
              <a:t>/</a:t>
            </a:r>
            <a:endParaRPr lang="de-DE" dirty="0" smtClean="0"/>
          </a:p>
          <a:p>
            <a:r>
              <a:rPr lang="de-DE" dirty="0">
                <a:hlinkClick r:id="rId5"/>
              </a:rPr>
              <a:t>http://www.fh-wedel.de/~</a:t>
            </a:r>
            <a:r>
              <a:rPr lang="de-DE" dirty="0" smtClean="0">
                <a:hlinkClick r:id="rId5"/>
              </a:rPr>
              <a:t>si/seminare/ss02/Ausarbeitung/9.digitalaudio/audio1.htm</a:t>
            </a:r>
            <a:endParaRPr lang="de-DE" dirty="0" smtClean="0"/>
          </a:p>
          <a:p>
            <a:r>
              <a:rPr lang="de-DE" dirty="0">
                <a:hlinkClick r:id="rId6"/>
              </a:rPr>
              <a:t>http://</a:t>
            </a:r>
            <a:r>
              <a:rPr lang="de-DE" dirty="0" smtClean="0">
                <a:hlinkClick r:id="rId6"/>
              </a:rPr>
              <a:t>katgym.by.lo-net2.de/c.wolfseher/web/analogdigital/analogdigital2a.html</a:t>
            </a:r>
            <a:endParaRPr lang="de-DE" dirty="0" smtClean="0"/>
          </a:p>
          <a:p>
            <a:r>
              <a:rPr lang="de-DE" dirty="0">
                <a:hlinkClick r:id="rId7"/>
              </a:rPr>
              <a:t>http://</a:t>
            </a:r>
            <a:r>
              <a:rPr lang="de-DE" dirty="0" smtClean="0">
                <a:hlinkClick r:id="rId7"/>
              </a:rPr>
              <a:t>www.park-koerner.de/shared/CrawlerfutterPdf/Informatik/4486/CrawlerfutterPdf/Inform5.arb.pdf</a:t>
            </a:r>
            <a:endParaRPr lang="de-DE" dirty="0" smtClean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u="sng" dirty="0" smtClean="0"/>
              <a:t>Quellen</a:t>
            </a:r>
            <a:endParaRPr lang="de-DE" u="sng" dirty="0"/>
          </a:p>
        </p:txBody>
      </p:sp>
    </p:spTree>
    <p:extLst>
      <p:ext uri="{BB962C8B-B14F-4D97-AF65-F5344CB8AC3E}">
        <p14:creationId xmlns:p14="http://schemas.microsoft.com/office/powerpoint/2010/main" val="3302345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55984"/>
          </a:xfrm>
        </p:spPr>
        <p:txBody>
          <a:bodyPr>
            <a:normAutofit lnSpcReduction="10000"/>
          </a:bodyPr>
          <a:lstStyle/>
          <a:p>
            <a:r>
              <a:rPr lang="de-DE" dirty="0">
                <a:hlinkClick r:id="rId2"/>
              </a:rPr>
              <a:t>http://</a:t>
            </a:r>
            <a:r>
              <a:rPr lang="de-DE" dirty="0" smtClean="0">
                <a:hlinkClick r:id="rId2"/>
              </a:rPr>
              <a:t>upload.wikimedia.org/wikipedia/commons/5/5b/Lp-dr%C3%A1%C5%BEky.jpg</a:t>
            </a:r>
            <a:endParaRPr lang="de-DE" dirty="0" smtClean="0"/>
          </a:p>
          <a:p>
            <a:r>
              <a:rPr lang="de-DE" dirty="0">
                <a:hlinkClick r:id="rId3"/>
              </a:rPr>
              <a:t>http://</a:t>
            </a:r>
            <a:r>
              <a:rPr lang="de-DE" dirty="0" smtClean="0">
                <a:hlinkClick r:id="rId3"/>
              </a:rPr>
              <a:t>upload.wikimedia.org/wikipedia/commons/1/13/REM_CD_GEPRESST.jpg</a:t>
            </a:r>
            <a:endParaRPr lang="de-DE" dirty="0" smtClean="0"/>
          </a:p>
          <a:p>
            <a:r>
              <a:rPr lang="de-DE" dirty="0">
                <a:hlinkClick r:id="rId4"/>
              </a:rPr>
              <a:t>http://</a:t>
            </a:r>
            <a:r>
              <a:rPr lang="de-DE" dirty="0" smtClean="0">
                <a:hlinkClick r:id="rId4"/>
              </a:rPr>
              <a:t>www.sammt.net/pr-informatik/optisch/CD_Querschnitt.png</a:t>
            </a:r>
            <a:endParaRPr lang="de-DE" dirty="0" smtClean="0"/>
          </a:p>
          <a:p>
            <a:r>
              <a:rPr lang="de-DE" dirty="0">
                <a:hlinkClick r:id="rId5"/>
              </a:rPr>
              <a:t>http://</a:t>
            </a:r>
            <a:r>
              <a:rPr lang="de-DE" dirty="0" smtClean="0">
                <a:hlinkClick r:id="rId5"/>
              </a:rPr>
              <a:t>upload.wikimedia.org/wikipedia/commons/d/d6/VictorVPhonograph.jpg</a:t>
            </a:r>
            <a:endParaRPr lang="de-DE" dirty="0" smtClean="0"/>
          </a:p>
          <a:p>
            <a:r>
              <a:rPr lang="de-DE" dirty="0">
                <a:hlinkClick r:id="rId6"/>
              </a:rPr>
              <a:t>http://</a:t>
            </a:r>
            <a:r>
              <a:rPr lang="de-DE" dirty="0" smtClean="0">
                <a:hlinkClick r:id="rId6"/>
              </a:rPr>
              <a:t>upload.wikimedia.org/wikipedia/commons/6/6a/Neumann_TELDEC-DMM_Kupferfolien-Schneidemaschine.jpg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u="sng" dirty="0" smtClean="0"/>
              <a:t>Bildquellen</a:t>
            </a:r>
            <a:endParaRPr lang="de-DE" u="sng" dirty="0"/>
          </a:p>
        </p:txBody>
      </p:sp>
    </p:spTree>
    <p:extLst>
      <p:ext uri="{BB962C8B-B14F-4D97-AF65-F5344CB8AC3E}">
        <p14:creationId xmlns:p14="http://schemas.microsoft.com/office/powerpoint/2010/main" val="3864835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Schallplatte</a:t>
            </a:r>
            <a:endParaRPr lang="de-DE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84784"/>
            <a:ext cx="762000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493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u="sng" dirty="0" smtClean="0"/>
              <a:t>Schallplatte</a:t>
            </a:r>
            <a:endParaRPr lang="de-DE" u="sn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20" y="2132856"/>
            <a:ext cx="79343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8130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u="sng" dirty="0" smtClean="0"/>
              <a:t>Schallplatte</a:t>
            </a:r>
            <a:endParaRPr lang="de-DE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3890143" cy="311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16832"/>
            <a:ext cx="3298192" cy="424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46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u="sng" dirty="0" smtClean="0"/>
              <a:t>CD</a:t>
            </a:r>
            <a:endParaRPr lang="de-DE" u="sng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073" y="2762578"/>
            <a:ext cx="6053853" cy="1963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545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</a:t>
            </a:r>
            <a:endParaRPr lang="de-DE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4727"/>
            <a:ext cx="4939536" cy="369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 Verbindung mit Pfeil 4"/>
          <p:cNvCxnSpPr/>
          <p:nvPr/>
        </p:nvCxnSpPr>
        <p:spPr>
          <a:xfrm flipH="1">
            <a:off x="3491880" y="2722276"/>
            <a:ext cx="29523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H="1">
            <a:off x="4139952" y="3760098"/>
            <a:ext cx="23042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6729609" y="2537610"/>
            <a:ext cx="1480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Pit 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6729609" y="357543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Land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8491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u="sng" smtClean="0"/>
              <a:t>CD</a:t>
            </a:r>
            <a:endParaRPr lang="de-DE" u="sng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5759218" cy="4418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4261387" y="3918725"/>
            <a:ext cx="432048" cy="288032"/>
          </a:xfrm>
          <a:prstGeom prst="rect">
            <a:avLst/>
          </a:prstGeom>
          <a:solidFill>
            <a:srgbClr val="92D050"/>
          </a:solidFill>
          <a:ln>
            <a:solidFill>
              <a:srgbClr val="6DD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5566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u="sng" dirty="0" smtClean="0"/>
              <a:t>Digitalisierung</a:t>
            </a:r>
            <a:endParaRPr lang="de-DE" u="sng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8764998" cy="447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43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u="sng" dirty="0" smtClean="0"/>
              <a:t>Digitalisierung</a:t>
            </a:r>
            <a:endParaRPr lang="de-DE" u="sng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268760"/>
            <a:ext cx="5904656" cy="5420362"/>
          </a:xfrm>
        </p:spPr>
      </p:pic>
    </p:spTree>
    <p:extLst>
      <p:ext uri="{BB962C8B-B14F-4D97-AF65-F5344CB8AC3E}">
        <p14:creationId xmlns:p14="http://schemas.microsoft.com/office/powerpoint/2010/main" val="16360346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imos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55</Words>
  <Application>Microsoft Office PowerPoint</Application>
  <PresentationFormat>Bildschirmpräsentation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Deimos</vt:lpstr>
      <vt:lpstr>Von der Schallplatte zum Audio-Streaming</vt:lpstr>
      <vt:lpstr>Schallplatte</vt:lpstr>
      <vt:lpstr>Schallplatte</vt:lpstr>
      <vt:lpstr>Schallplatte</vt:lpstr>
      <vt:lpstr>CD</vt:lpstr>
      <vt:lpstr>CD</vt:lpstr>
      <vt:lpstr>CD</vt:lpstr>
      <vt:lpstr>Digitalisierung</vt:lpstr>
      <vt:lpstr>Digitalisierung</vt:lpstr>
      <vt:lpstr>Fourieranalyse</vt:lpstr>
      <vt:lpstr>Fourieranalyse</vt:lpstr>
      <vt:lpstr>Quellen</vt:lpstr>
      <vt:lpstr>Bildquellen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Von der Schallplatte zum Audio-Streaming</dc:title>
  <dc:creator>Jan</dc:creator>
  <cp:lastModifiedBy>Jan</cp:lastModifiedBy>
  <cp:revision>9</cp:revision>
  <dcterms:created xsi:type="dcterms:W3CDTF">2014-02-19T17:02:53Z</dcterms:created>
  <dcterms:modified xsi:type="dcterms:W3CDTF">2014-02-20T18:03:52Z</dcterms:modified>
</cp:coreProperties>
</file>