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9.jpeg" ContentType="image/jpeg"/>
  <Override PartName="/ppt/media/image8.jpeg" ContentType="image/jpeg"/>
  <Override PartName="/ppt/media/image7.gif" ContentType="image/gif"/>
  <Override PartName="/ppt/media/image5.png" ContentType="image/png"/>
  <Override PartName="/ppt/media/image4.png" ContentType="image/png"/>
  <Override PartName="/ppt/media/image6.jpeg" ContentType="image/jpeg"/>
  <Override PartName="/ppt/media/image3.gif" ContentType="image/gif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Calibri"/>
              </a:rPr>
              <a:t>Format des Titeltextes durch Klicken bearbeitenTitelmasterformat durch Klicken bearbeiten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Siebte GliederungsebeneTextmasterformate durch Klicken bearbeiten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de-DE" sz="2800" strike="noStrike">
                <a:solidFill>
                  <a:srgbClr val="000000"/>
                </a:solidFill>
                <a:latin typeface="Calibri"/>
              </a:rPr>
              <a:t>Zweite Ebene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de-DE" sz="2400" strike="noStrike">
                <a:solidFill>
                  <a:srgbClr val="000000"/>
                </a:solidFill>
                <a:latin typeface="Calibri"/>
              </a:rPr>
              <a:t>Dritte Ebene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de-DE" sz="2000" strike="noStrike">
                <a:solidFill>
                  <a:srgbClr val="000000"/>
                </a:solidFill>
                <a:latin typeface="Calibri"/>
              </a:rPr>
              <a:t>Vierte Ebene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de-DE" sz="2000" strike="noStrike">
                <a:solidFill>
                  <a:srgbClr val="000000"/>
                </a:solidFill>
                <a:latin typeface="Calibri"/>
              </a:rPr>
              <a:t>Fünfte Ebene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de-DE" sz="1200" strike="noStrike">
                <a:solidFill>
                  <a:srgbClr val="8b8b8b"/>
                </a:solidFill>
                <a:latin typeface="Calibri"/>
              </a:rPr>
              <a:t>23.01.15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B7023CD-4A8F-4C3F-9662-FB47AFBF523C}" type="slidenum">
              <a:rPr lang="de-DE" sz="1200" strike="noStrike">
                <a:solidFill>
                  <a:srgbClr val="8b8b8b"/>
                </a:solidFill>
                <a:latin typeface="Calibri"/>
              </a:rPr>
              <a:t>&lt;Foliennummer&gt;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gif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gif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Arial"/>
              </a:rPr>
              <a:t>Ernest Rutherford</a:t>
            </a:r>
            <a:endParaRPr/>
          </a:p>
        </p:txBody>
      </p:sp>
      <p:pic>
        <p:nvPicPr>
          <p:cNvPr id="40" name="Inhaltsplatzhalter 4" descr=""/>
          <p:cNvPicPr/>
          <p:nvPr/>
        </p:nvPicPr>
        <p:blipFill>
          <a:blip r:embed="rId1"/>
          <a:stretch/>
        </p:blipFill>
        <p:spPr>
          <a:xfrm>
            <a:off x="2627640" y="1556640"/>
            <a:ext cx="3384000" cy="4554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Calibri"/>
              </a:rPr>
              <a:t>Danke für eure Aufmerksamkeit</a:t>
            </a:r>
            <a:endParaRPr/>
          </a:p>
        </p:txBody>
      </p:sp>
      <p:pic>
        <p:nvPicPr>
          <p:cNvPr id="58" name="Inhaltsplatzhalter 3" descr=""/>
          <p:cNvPicPr/>
          <p:nvPr/>
        </p:nvPicPr>
        <p:blipFill>
          <a:blip r:embed="rId1"/>
          <a:stretch/>
        </p:blipFill>
        <p:spPr>
          <a:xfrm>
            <a:off x="4932000" y="1845000"/>
            <a:ext cx="3376800" cy="3200760"/>
          </a:xfrm>
          <a:prstGeom prst="rect">
            <a:avLst/>
          </a:prstGeom>
          <a:ln>
            <a:noFill/>
          </a:ln>
        </p:spPr>
      </p:pic>
      <p:pic>
        <p:nvPicPr>
          <p:cNvPr id="59" name="Picture 2" descr=""/>
          <p:cNvPicPr/>
          <p:nvPr/>
        </p:nvPicPr>
        <p:blipFill>
          <a:blip r:embed="rId2"/>
          <a:stretch/>
        </p:blipFill>
        <p:spPr>
          <a:xfrm>
            <a:off x="179640" y="2421000"/>
            <a:ext cx="4464000" cy="2232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Calibri"/>
              </a:rPr>
              <a:t>Gliederung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Biografie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Thomsonsches Atommodell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Rutherfordsches Atommodell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Rutherfordscher Streuversuch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Deutung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Probleme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Quellen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Calibri"/>
              </a:rPr>
              <a:t>Biografie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30. August 1871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19. Oktober 1937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Canterburry College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Stipendium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Joseph John Thomson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MCGill Universität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AAC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Calibri"/>
              </a:rPr>
              <a:t>Thomsonsches Atommodell</a:t>
            </a:r>
            <a:endParaRPr/>
          </a:p>
        </p:txBody>
      </p:sp>
      <p:pic>
        <p:nvPicPr>
          <p:cNvPr id="46" name="Inhaltsplatzhalter 3" descr=""/>
          <p:cNvPicPr/>
          <p:nvPr/>
        </p:nvPicPr>
        <p:blipFill>
          <a:blip r:embed="rId1"/>
          <a:stretch/>
        </p:blipFill>
        <p:spPr>
          <a:xfrm>
            <a:off x="2555640" y="2133000"/>
            <a:ext cx="3456000" cy="345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Calibri"/>
              </a:rPr>
              <a:t>Rutherfordsches Atommodell</a:t>
            </a:r>
            <a:endParaRPr/>
          </a:p>
        </p:txBody>
      </p:sp>
      <p:pic>
        <p:nvPicPr>
          <p:cNvPr id="48" name="Inhaltsplatzhalter 3" descr=""/>
          <p:cNvPicPr/>
          <p:nvPr/>
        </p:nvPicPr>
        <p:blipFill>
          <a:blip r:embed="rId1"/>
          <a:stretch/>
        </p:blipFill>
        <p:spPr>
          <a:xfrm>
            <a:off x="2483640" y="2205000"/>
            <a:ext cx="3287880" cy="3287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Calibri"/>
              </a:rPr>
              <a:t>Rutherfordscher Streuversuch</a:t>
            </a:r>
            <a:endParaRPr/>
          </a:p>
        </p:txBody>
      </p:sp>
      <p:pic>
        <p:nvPicPr>
          <p:cNvPr id="50" name="Inhaltsplatzhalter 3" descr=""/>
          <p:cNvPicPr/>
          <p:nvPr/>
        </p:nvPicPr>
        <p:blipFill>
          <a:blip r:embed="rId1"/>
          <a:stretch/>
        </p:blipFill>
        <p:spPr>
          <a:xfrm>
            <a:off x="1475640" y="2061000"/>
            <a:ext cx="6144120" cy="3317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Calibri"/>
              </a:rPr>
              <a:t>Deutung</a:t>
            </a:r>
            <a:endParaRPr/>
          </a:p>
        </p:txBody>
      </p:sp>
      <p:pic>
        <p:nvPicPr>
          <p:cNvPr id="52" name="Inhaltsplatzhalter 3" descr=""/>
          <p:cNvPicPr/>
          <p:nvPr/>
        </p:nvPicPr>
        <p:blipFill>
          <a:blip r:embed="rId1"/>
          <a:stretch/>
        </p:blipFill>
        <p:spPr>
          <a:xfrm>
            <a:off x="1907640" y="1989000"/>
            <a:ext cx="4858200" cy="4113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Calibri"/>
              </a:rPr>
              <a:t>Probleme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Keine Erklärung von Emission und Absorbtion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3200" strike="noStrike">
                <a:solidFill>
                  <a:srgbClr val="000000"/>
                </a:solidFill>
                <a:latin typeface="Calibri"/>
              </a:rPr>
              <a:t>Warum stürzen Elektronen nicht in den Atomkern?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de-DE" sz="4400" strike="noStrike">
                <a:solidFill>
                  <a:srgbClr val="000000"/>
                </a:solidFill>
                <a:latin typeface="Calibri"/>
              </a:rPr>
              <a:t>Quellen</a:t>
            </a:r>
            <a:endParaRPr/>
          </a:p>
        </p:txBody>
      </p:sp>
      <p:sp>
        <p:nvSpPr>
          <p:cNvPr id="5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2000" strike="noStrike" u="sng">
                <a:solidFill>
                  <a:srgbClr val="0000ff"/>
                </a:solidFill>
                <a:latin typeface="Calibri"/>
              </a:rPr>
              <a:t>http://de.wikipedia.org/wiki/Rutherfordsches_Atommodell#mediaviewer/File:Rutherfordsches_Atommodell.pn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2000" strike="noStrike" u="sng">
                <a:solidFill>
                  <a:srgbClr val="0000ff"/>
                </a:solidFill>
                <a:latin typeface="Calibri"/>
              </a:rPr>
              <a:t>http://www.u-helmich.de/che/0809/03-atombau/03-5.gif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2000" strike="noStrike" u="sng">
                <a:solidFill>
                  <a:srgbClr val="0000ff"/>
                </a:solidFill>
                <a:latin typeface="Calibri"/>
              </a:rPr>
              <a:t>http://de.wikipedia.org/wiki/Thomsonsches_Atommodell#mediaviewer/File:Thomsonsches_atommodell.png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2000" strike="noStrike" u="sng">
                <a:solidFill>
                  <a:srgbClr val="0000ff"/>
                </a:solidFill>
                <a:latin typeface="Calibri"/>
              </a:rPr>
              <a:t>http://www.u-helmich.de/che/0809/03-atombau/streuv1.jpg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de-DE" sz="2000" strike="noStrike">
                <a:solidFill>
                  <a:srgbClr val="000000"/>
                </a:solidFill>
                <a:latin typeface="Calibri"/>
              </a:rPr>
              <a:t>http://www.dibb.de/rutherford-atommodell.php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