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3426-7F69-4AD3-BD5B-669C91B8DF05}" type="datetimeFigureOut">
              <a:rPr lang="de-DE" smtClean="0"/>
              <a:t>14.12.2014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78AD-B59B-4F4E-9341-D630E86EFF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3426-7F69-4AD3-BD5B-669C91B8DF05}" type="datetimeFigureOut">
              <a:rPr lang="de-DE" smtClean="0"/>
              <a:t>14.12.2014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78AD-B59B-4F4E-9341-D630E86EFF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3426-7F69-4AD3-BD5B-669C91B8DF05}" type="datetimeFigureOut">
              <a:rPr lang="de-DE" smtClean="0"/>
              <a:t>14.12.2014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78AD-B59B-4F4E-9341-D630E86EFF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3426-7F69-4AD3-BD5B-669C91B8DF05}" type="datetimeFigureOut">
              <a:rPr lang="de-DE" smtClean="0"/>
              <a:t>14.12.2014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78AD-B59B-4F4E-9341-D630E86EFF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3426-7F69-4AD3-BD5B-669C91B8DF05}" type="datetimeFigureOut">
              <a:rPr lang="de-DE" smtClean="0"/>
              <a:t>14.12.2014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78AD-B59B-4F4E-9341-D630E86EFF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3426-7F69-4AD3-BD5B-669C91B8DF05}" type="datetimeFigureOut">
              <a:rPr lang="de-DE" smtClean="0"/>
              <a:t>14.12.2014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78AD-B59B-4F4E-9341-D630E86EFF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3426-7F69-4AD3-BD5B-669C91B8DF05}" type="datetimeFigureOut">
              <a:rPr lang="de-DE" smtClean="0"/>
              <a:t>14.12.2014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78AD-B59B-4F4E-9341-D630E86EFF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3426-7F69-4AD3-BD5B-669C91B8DF05}" type="datetimeFigureOut">
              <a:rPr lang="de-DE" smtClean="0"/>
              <a:t>14.12.2014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78AD-B59B-4F4E-9341-D630E86EFF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3426-7F69-4AD3-BD5B-669C91B8DF05}" type="datetimeFigureOut">
              <a:rPr lang="de-DE" smtClean="0"/>
              <a:t>14.12.2014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78AD-B59B-4F4E-9341-D630E86EFF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3426-7F69-4AD3-BD5B-669C91B8DF05}" type="datetimeFigureOut">
              <a:rPr lang="de-DE" smtClean="0"/>
              <a:t>14.12.2014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78AD-B59B-4F4E-9341-D630E86EFF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83426-7F69-4AD3-BD5B-669C91B8DF05}" type="datetimeFigureOut">
              <a:rPr lang="de-DE" smtClean="0"/>
              <a:t>14.12.2014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78AD-B59B-4F4E-9341-D630E86EFF6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83426-7F69-4AD3-BD5B-669C91B8DF05}" type="datetimeFigureOut">
              <a:rPr lang="de-DE" smtClean="0"/>
              <a:t>14.12.2014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378AD-B59B-4F4E-9341-D630E86EFF64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hh.de/rzt/rzt/it/einstein/node22.html" TargetMode="External"/><Relationship Id="rId2" Type="http://schemas.openxmlformats.org/officeDocument/2006/relationships/hyperlink" Target="http://www.toplo.de/albert_einstein_politik.htm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de.wikipedia.org/wiki/Albert_Einstein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Der politische Weg des</a:t>
            </a:r>
            <a:br>
              <a:rPr lang="de-DE" dirty="0" smtClean="0">
                <a:solidFill>
                  <a:schemeClr val="bg1"/>
                </a:solidFill>
              </a:rPr>
            </a:br>
            <a:r>
              <a:rPr lang="de-DE" dirty="0" smtClean="0">
                <a:solidFill>
                  <a:schemeClr val="bg1"/>
                </a:solidFill>
              </a:rPr>
              <a:t>Albert Einstein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5" name="Inhaltsplatzhalter 4" descr="Einstein_laughing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Quellen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lvl="0"/>
            <a:r>
              <a:rPr lang="de-DE" sz="2400" dirty="0" smtClean="0">
                <a:solidFill>
                  <a:schemeClr val="bg1"/>
                </a:solidFill>
                <a:hlinkClick r:id="rId2"/>
              </a:rPr>
              <a:t>http://www.toplo.de/albert_einstein_politik.htm</a:t>
            </a:r>
          </a:p>
          <a:p>
            <a:pPr lvl="0"/>
            <a:r>
              <a:rPr lang="de-DE" sz="2400" dirty="0" smtClean="0">
                <a:solidFill>
                  <a:schemeClr val="bg1"/>
                </a:solidFill>
                <a:hlinkClick r:id="rId3"/>
              </a:rPr>
              <a:t>https://www.tuhh.de/rzt/rzt/it/einstein/node22.html</a:t>
            </a:r>
          </a:p>
          <a:p>
            <a:pPr lvl="0"/>
            <a:r>
              <a:rPr lang="de-DE" sz="2400" dirty="0" smtClean="0">
                <a:solidFill>
                  <a:schemeClr val="bg1"/>
                </a:solidFill>
                <a:hlinkClick r:id="rId4"/>
              </a:rPr>
              <a:t>http://de.wikipedia.org/wiki/Albert_Einstein</a:t>
            </a:r>
          </a:p>
          <a:p>
            <a:pPr lvl="0"/>
            <a:r>
              <a:rPr lang="de-DE" sz="2400" dirty="0" smtClean="0">
                <a:solidFill>
                  <a:schemeClr val="bg1"/>
                </a:solidFill>
                <a:hlinkClick r:id="rId4"/>
              </a:rPr>
              <a:t>http://www.cornelsen.de/home/katalog/akd/1.c.1925055.de</a:t>
            </a:r>
          </a:p>
          <a:p>
            <a:pPr lvl="0"/>
            <a:r>
              <a:rPr lang="de-DE" sz="2400" dirty="0" smtClean="0">
                <a:solidFill>
                  <a:schemeClr val="bg1"/>
                </a:solidFill>
                <a:hlinkClick r:id="rId4"/>
              </a:rPr>
              <a:t>http://www.einstein-website.de/z_information/verschiedenes.html#volksbuecher</a:t>
            </a:r>
          </a:p>
          <a:p>
            <a:pPr lvl="0">
              <a:buNone/>
            </a:pPr>
            <a:endParaRPr lang="de-DE" dirty="0" smtClean="0">
              <a:solidFill>
                <a:schemeClr val="bg1"/>
              </a:solidFill>
              <a:hlinkClick r:id="rId4"/>
            </a:endParaRPr>
          </a:p>
          <a:p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Danke für die Aufmerksamkeit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5" name="Inhaltsplatzhalter 4" descr="hip-hop-albert-einstei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1556792"/>
            <a:ext cx="3155243" cy="45259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Gliederung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Einleitung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Einstein im Nationalsozialismus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Politisches Engagement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Einstein zur Religion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Einstein Friedensfreund?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Einstein nach der Atombombe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Präsident von Israel?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Einleitung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sz="1800" dirty="0" smtClean="0">
                <a:solidFill>
                  <a:schemeClr val="bg1"/>
                </a:solidFill>
              </a:rPr>
              <a:t>Geboren 14.März 1879 in Ulm</a:t>
            </a:r>
          </a:p>
          <a:p>
            <a:r>
              <a:rPr lang="de-DE" sz="1800" dirty="0" smtClean="0">
                <a:solidFill>
                  <a:schemeClr val="bg1"/>
                </a:solidFill>
              </a:rPr>
              <a:t>Verstorben am 18.April 1955 in </a:t>
            </a:r>
            <a:r>
              <a:rPr lang="de-DE" sz="1800" dirty="0" err="1" smtClean="0">
                <a:solidFill>
                  <a:schemeClr val="bg1"/>
                </a:solidFill>
              </a:rPr>
              <a:t>Princeton</a:t>
            </a:r>
            <a:endParaRPr lang="de-DE" sz="1800" dirty="0" smtClean="0">
              <a:solidFill>
                <a:schemeClr val="bg1"/>
              </a:solidFill>
            </a:endParaRPr>
          </a:p>
          <a:p>
            <a:r>
              <a:rPr lang="de-DE" sz="1800" dirty="0" smtClean="0">
                <a:solidFill>
                  <a:schemeClr val="bg1"/>
                </a:solidFill>
              </a:rPr>
              <a:t>Schulausbildung in München</a:t>
            </a:r>
          </a:p>
          <a:p>
            <a:r>
              <a:rPr lang="de-DE" sz="1800" dirty="0" smtClean="0">
                <a:solidFill>
                  <a:schemeClr val="bg1"/>
                </a:solidFill>
              </a:rPr>
              <a:t>Studium in der Schweiz </a:t>
            </a:r>
          </a:p>
          <a:p>
            <a:r>
              <a:rPr lang="de-DE" sz="1800" dirty="0" smtClean="0">
                <a:solidFill>
                  <a:schemeClr val="bg1"/>
                </a:solidFill>
              </a:rPr>
              <a:t>Diplom Fachlehrer Mathematik und Physik</a:t>
            </a:r>
          </a:p>
          <a:p>
            <a:r>
              <a:rPr lang="de-DE" sz="1800" dirty="0" smtClean="0">
                <a:solidFill>
                  <a:schemeClr val="bg1"/>
                </a:solidFill>
              </a:rPr>
              <a:t>Mileva Maric</a:t>
            </a:r>
          </a:p>
          <a:p>
            <a:r>
              <a:rPr lang="de-DE" sz="1800" dirty="0" smtClean="0">
                <a:solidFill>
                  <a:schemeClr val="bg1"/>
                </a:solidFill>
              </a:rPr>
              <a:t>Hans Albert (1904-1973) und Eduard (1910-1965)</a:t>
            </a:r>
          </a:p>
          <a:p>
            <a:r>
              <a:rPr lang="de-DE" sz="1800" dirty="0" smtClean="0">
                <a:solidFill>
                  <a:schemeClr val="bg1"/>
                </a:solidFill>
              </a:rPr>
              <a:t>9.November 1922 Nobelpreis für Physik</a:t>
            </a:r>
          </a:p>
          <a:p>
            <a:r>
              <a:rPr lang="de-DE" sz="1800" dirty="0" smtClean="0">
                <a:solidFill>
                  <a:schemeClr val="bg1"/>
                </a:solidFill>
              </a:rPr>
              <a:t>24.März 1934 Aberkennung der deutschen Staatsbürgerschaft</a:t>
            </a:r>
          </a:p>
          <a:p>
            <a:endParaRPr lang="de-DE" sz="1800" dirty="0" smtClean="0">
              <a:solidFill>
                <a:schemeClr val="bg1"/>
              </a:solidFill>
            </a:endParaRPr>
          </a:p>
          <a:p>
            <a:endParaRPr lang="de-DE" sz="1800" dirty="0">
              <a:solidFill>
                <a:schemeClr val="bg1"/>
              </a:solidFill>
            </a:endParaRPr>
          </a:p>
        </p:txBody>
      </p:sp>
      <p:pic>
        <p:nvPicPr>
          <p:cNvPr id="7" name="Inhaltsplatzhalter 6" descr="220px-Einstein_patentoffic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661660" y="1772816"/>
            <a:ext cx="2654756" cy="340252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Einstein im Nationalsozialismus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Person Einstein spaltet die Welt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Aushängeschild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Gesellschaftliche Veränderung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Ausnutzung vom NS-Regime 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Kirche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Flucht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5" name="Inhaltsplatzhalter 4" descr="index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681662" y="1700808"/>
            <a:ext cx="2994794" cy="403244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Politisches Engagement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Ablehnung von Militarismus (Pazifist)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Mitglied beim „Bund neues Vaterland“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Unterzeichnung des „dringenden Appells“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Zusammenarbeit mit der kommunistische „roten Hilfe“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„Organisierte Macht ist nur durch organisierte Macht besiegbar, was ich sehr bedauere“</a:t>
            </a:r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Einstein zur Religion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Befürworter des Zionismus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Keine offizielle Religionszugehörigkeit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Sympathisiert mit dem jüdischen Volk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„Das Wort Gottes ist für mich nichts als Ausdruck und Produkt menschlicher Schwäche, die Bibel eine Sammlung ehrwürdiger, aber doch reichlich primitiver Legenden“</a:t>
            </a:r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Einstein Friedensfreund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de-DE" dirty="0" smtClean="0">
                <a:solidFill>
                  <a:schemeClr val="bg1"/>
                </a:solidFill>
              </a:rPr>
              <a:t>1922 bis 1932 Mitglied der späteren UNESCO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Zitat</a:t>
            </a:r>
          </a:p>
          <a:p>
            <a:pPr lvl="0">
              <a:buNone/>
            </a:pPr>
            <a:r>
              <a:rPr lang="de-DE" b="1" dirty="0" smtClean="0">
                <a:solidFill>
                  <a:schemeClr val="bg1"/>
                </a:solidFill>
              </a:rPr>
              <a:t>	Warum hat er dann den Weg zur Atombombe geebnet bzw. was tat er für den Bau?</a:t>
            </a:r>
          </a:p>
          <a:p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5" name="Inhaltsplatzhalter 4" descr="image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6" y="1772816"/>
            <a:ext cx="4069880" cy="300952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Einstein nach der Atombombe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lvl="0"/>
            <a:r>
              <a:rPr lang="de-DE" dirty="0" smtClean="0">
                <a:solidFill>
                  <a:schemeClr val="bg1"/>
                </a:solidFill>
              </a:rPr>
              <a:t>Setzte sich stets zum Schutz der Atomwaffen ein, spricht besonders Wissenschaftler an</a:t>
            </a:r>
          </a:p>
          <a:p>
            <a:pPr lvl="0"/>
            <a:r>
              <a:rPr lang="de-DE" dirty="0" smtClean="0">
                <a:solidFill>
                  <a:schemeClr val="bg1"/>
                </a:solidFill>
              </a:rPr>
              <a:t>→ Emergency </a:t>
            </a:r>
            <a:r>
              <a:rPr lang="de-DE" dirty="0" err="1" smtClean="0">
                <a:solidFill>
                  <a:schemeClr val="bg1"/>
                </a:solidFill>
              </a:rPr>
              <a:t>Committee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of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Atomic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Scientists</a:t>
            </a:r>
            <a:endParaRPr lang="de-DE" dirty="0" smtClean="0">
              <a:solidFill>
                <a:schemeClr val="bg1"/>
              </a:solidFill>
            </a:endParaRPr>
          </a:p>
          <a:p>
            <a:pPr lvl="0"/>
            <a:r>
              <a:rPr lang="de-DE" dirty="0" smtClean="0">
                <a:solidFill>
                  <a:schemeClr val="bg1"/>
                </a:solidFill>
              </a:rPr>
              <a:t>→ Damit verbunden die Bildung einer „Weltregierung“</a:t>
            </a:r>
          </a:p>
          <a:p>
            <a:pPr lvl="0"/>
            <a:r>
              <a:rPr lang="de-DE" dirty="0" smtClean="0">
                <a:solidFill>
                  <a:schemeClr val="bg1"/>
                </a:solidFill>
              </a:rPr>
              <a:t>Zeigte kein Verständnis für Deutschland</a:t>
            </a:r>
          </a:p>
          <a:p>
            <a:pPr lvl="0"/>
            <a:r>
              <a:rPr lang="de-DE" dirty="0" smtClean="0">
                <a:solidFill>
                  <a:schemeClr val="bg1"/>
                </a:solidFill>
              </a:rPr>
              <a:t>→ lehnte viele Angebote ab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Präsident von Israel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47248" cy="4525963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Israelische Regierung bat Einstein der 2. Präsident Israels zu werden 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Antrag eher symbolisch, der ernst gemeint </a:t>
            </a:r>
          </a:p>
          <a:p>
            <a:pPr>
              <a:buNone/>
            </a:pPr>
            <a:r>
              <a:rPr lang="de-DE" dirty="0" smtClean="0">
                <a:solidFill>
                  <a:schemeClr val="bg1"/>
                </a:solidFill>
              </a:rPr>
              <a:t>	=&gt; „Was werden wir machen, wen er annimmt?“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Lehnte das Amt ab </a:t>
            </a:r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Bildschirmpräsentation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Larissa-Design</vt:lpstr>
      <vt:lpstr>Der politische Weg des Albert Einstein</vt:lpstr>
      <vt:lpstr>Gliederung</vt:lpstr>
      <vt:lpstr>Einleitung</vt:lpstr>
      <vt:lpstr>Einstein im Nationalsozialismus</vt:lpstr>
      <vt:lpstr>Politisches Engagement</vt:lpstr>
      <vt:lpstr>Einstein zur Religion</vt:lpstr>
      <vt:lpstr>Einstein Friedensfreund</vt:lpstr>
      <vt:lpstr>Einstein nach der Atombombe</vt:lpstr>
      <vt:lpstr>Präsident von Israel</vt:lpstr>
      <vt:lpstr>Quellen</vt:lpstr>
      <vt:lpstr>Danke für die Aufmerksamkeit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Hannes</dc:creator>
  <cp:lastModifiedBy>Hannes</cp:lastModifiedBy>
  <cp:revision>14</cp:revision>
  <dcterms:created xsi:type="dcterms:W3CDTF">2014-12-14T12:27:35Z</dcterms:created>
  <dcterms:modified xsi:type="dcterms:W3CDTF">2014-12-14T17:21:45Z</dcterms:modified>
</cp:coreProperties>
</file>