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-2112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fld id="{912E1865-DD66-E844-A7E4-4A3658DFE5D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387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962CC1-17A0-444B-B252-48D07E54999C}" type="slidenum">
              <a:rPr lang="de-DE"/>
              <a:pPr/>
              <a:t>1</a:t>
            </a:fld>
            <a:endParaRPr lang="de-DE"/>
          </a:p>
        </p:txBody>
      </p:sp>
      <p:sp>
        <p:nvSpPr>
          <p:cNvPr id="122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45BAC0-040F-0341-8915-889A3A469530}" type="slidenum">
              <a:rPr lang="de-DE"/>
              <a:pPr/>
              <a:t>2</a:t>
            </a:fld>
            <a:endParaRPr lang="de-DE"/>
          </a:p>
        </p:txBody>
      </p:sp>
      <p:sp>
        <p:nvSpPr>
          <p:cNvPr id="1331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8AB9B4-8BB5-5D44-BFCD-AFEC5A57D650}" type="slidenum">
              <a:rPr lang="de-DE"/>
              <a:pPr/>
              <a:t>3</a:t>
            </a:fld>
            <a:endParaRPr lang="de-DE"/>
          </a:p>
        </p:txBody>
      </p:sp>
      <p:sp>
        <p:nvSpPr>
          <p:cNvPr id="1433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CFD656-A326-984F-A9A9-97E691361029}" type="slidenum">
              <a:rPr lang="de-DE"/>
              <a:pPr/>
              <a:t>4</a:t>
            </a:fld>
            <a:endParaRPr lang="de-DE"/>
          </a:p>
        </p:txBody>
      </p:sp>
      <p:sp>
        <p:nvSpPr>
          <p:cNvPr id="1638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594FB4-6AAC-BF4F-823A-67E910810633}" type="slidenum">
              <a:rPr lang="de-DE"/>
              <a:pPr/>
              <a:t>5</a:t>
            </a:fld>
            <a:endParaRPr lang="de-DE"/>
          </a:p>
        </p:txBody>
      </p:sp>
      <p:sp>
        <p:nvSpPr>
          <p:cNvPr id="1740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890A3D-BEA6-8F47-BCE1-E152C2407879}" type="slidenum">
              <a:rPr lang="de-DE"/>
              <a:pPr/>
              <a:t>6</a:t>
            </a:fld>
            <a:endParaRPr lang="de-DE"/>
          </a:p>
        </p:txBody>
      </p:sp>
      <p:sp>
        <p:nvSpPr>
          <p:cNvPr id="184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4CEA30-17D1-524C-B47B-225CD648962A}" type="slidenum">
              <a:rPr lang="de-DE"/>
              <a:pPr/>
              <a:t>7</a:t>
            </a:fld>
            <a:endParaRPr lang="de-DE"/>
          </a:p>
        </p:txBody>
      </p:sp>
      <p:sp>
        <p:nvSpPr>
          <p:cNvPr id="1945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8EDEC4-4B59-4542-8924-D96E8BCBB4B3}" type="slidenum">
              <a:rPr lang="de-DE"/>
              <a:pPr/>
              <a:t>8</a:t>
            </a:fld>
            <a:endParaRPr lang="de-DE"/>
          </a:p>
        </p:txBody>
      </p:sp>
      <p:sp>
        <p:nvSpPr>
          <p:cNvPr id="204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C3684C-F35F-5942-9399-290BDAEB2EF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10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0EDA13-B02D-DA4B-8DD1-47DF1E99D8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55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E02B60-4FFE-694E-B222-B4D1640C81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26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43A8F0-C40E-5744-8B55-391188671F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2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9EB311-3D3A-BC44-B293-A9C949AE42C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82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6EE639-8A20-CE4D-B290-E387016023C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86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010EAA-87C0-7240-B560-6627B5287D8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55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2DE0A2-8BFD-9541-9F14-A1EC85E5CF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75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F39279-CB16-C84D-8291-96FFEE298E2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50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B8190E-9248-2D4E-B184-1DECEC58830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1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7FAE43-A2E1-9B4D-B960-A5050768033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67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fld id="{1E47874C-DB75-8343-99B6-E18E5150BC84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Max_Planck" TargetMode="External"/><Relationship Id="rId4" Type="http://schemas.openxmlformats.org/officeDocument/2006/relationships/hyperlink" Target="http://de.wikipedia.org/wiki/Schwarzer_K%C3%B6rper" TargetMode="External"/><Relationship Id="rId5" Type="http://schemas.openxmlformats.org/officeDocument/2006/relationships/hyperlink" Target="http://de.wikipedia.org/wiki/Rayleigh-Jeans-Gesetz" TargetMode="External"/><Relationship Id="rId6" Type="http://schemas.openxmlformats.org/officeDocument/2006/relationships/hyperlink" Target="http://www.mpg.de/" TargetMode="External"/><Relationship Id="rId7" Type="http://schemas.openxmlformats.org/officeDocument/2006/relationships/hyperlink" Target="http://www.mpic.de/" TargetMode="External"/><Relationship Id="rId8" Type="http://schemas.openxmlformats.org/officeDocument/2006/relationships/hyperlink" Target="http://www.mpifg.de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2592388"/>
            <a:ext cx="9070975" cy="1262062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/>
              <a:t>Max Planck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/>
              <a:t>Gliederung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7537" cy="438467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Lebenslauf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Berlin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Schwarzer Körper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Strahlungsgesetze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Planckses Strahlungsgesetz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Sonstiges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Quellen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697038"/>
            <a:ext cx="5472112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/>
              <a:t>Max Planck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768475"/>
            <a:ext cx="3121025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3025" y="1768475"/>
            <a:ext cx="4427538" cy="438467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1858 – 1947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Theologie-Familie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Schulzeit in München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1874 Mathematik und Naturwissenschaften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/>
              <a:t>Schwarzer Körper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288462" cy="438467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sz="3200"/>
              <a:t>„idealisierte thermische Strahlungsquelle“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sz="3200"/>
              <a:t>Absorbiert alle elektromagnetische Strahlung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sz="3200"/>
              <a:t>Sendet Wärmestrahlung aus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887788"/>
            <a:ext cx="46799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/>
              <a:t>Strahlungsgesetze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7537" cy="438467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Wiensche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2800"/>
              <a:t>Für  &lt;λ deutlich zu niedrig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53025" y="1768475"/>
            <a:ext cx="4427538" cy="438467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Rayleigh-Jeans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2800"/>
              <a:t>Weicht stark nach oben ab bei  &gt;λ</a:t>
            </a:r>
          </a:p>
          <a:p>
            <a:pPr marL="863600" lvl="1" indent="-323850">
              <a:buSzPct val="75000"/>
              <a:buFont typeface="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de-DE" sz="2800"/>
          </a:p>
          <a:p>
            <a:pPr marL="863600" lvl="1" indent="-323850">
              <a:buSzPct val="75000"/>
              <a:buFont typeface="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de-DE" sz="2800"/>
          </a:p>
          <a:p>
            <a:pPr marL="863600" lvl="1" indent="-323850">
              <a:buSzPct val="75000"/>
              <a:buFont typeface="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de-DE" sz="2800"/>
          </a:p>
          <a:p>
            <a:pPr marL="863600" lvl="1" indent="-323850">
              <a:buSzPct val="75000"/>
              <a:buFont typeface="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de-DE" sz="2800"/>
          </a:p>
          <a:p>
            <a:pPr marL="863600" lvl="1" indent="-323850">
              <a:buSzPct val="75000"/>
              <a:buFont typeface="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de-DE" sz="2800"/>
          </a:p>
          <a:p>
            <a:pPr marL="863600" lvl="1" indent="-323850">
              <a:buSzPct val="75000"/>
              <a:buFont typeface="Symbol" charset="0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2800"/>
              <a:t>„UV-Katastrophe“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219450"/>
            <a:ext cx="3600450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/>
              <a:t>Plancksches Strahlungsgesetz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416300"/>
            <a:ext cx="442753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3025" y="1768475"/>
            <a:ext cx="4427538" cy="438467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Kombination aus bisherigen Erkenntnissen mit Naturkonstanten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de-DE" sz="3200"/>
              <a:t>Begründete die Quantenphysik unwissentlich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/>
              <a:t>Sonstige Errungenschaften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7991475" cy="438467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de-DE" sz="3200"/>
              <a:t>Plancksches Wirkungsquantum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de-DE" sz="3200"/>
              <a:t>Moderne Elektrolyttheorie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de-DE" sz="3200"/>
              <a:t>Half in der Thermodynamik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887788"/>
            <a:ext cx="26463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/>
              <a:t>Quellen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351837" cy="438467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sz="3200">
                <a:hlinkClick r:id="rId3"/>
              </a:rPr>
              <a:t>http://de.wikipedia.org/wiki/Max_Planck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sz="3200">
                <a:hlinkClick r:id="rId4"/>
              </a:rPr>
              <a:t>http://de.wikipedia.org/wiki/Schwarzer_K%C3%B6rper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sz="3200">
                <a:hlinkClick r:id="rId5"/>
              </a:rPr>
              <a:t>http://de.wikipedia.org/wiki/Rayleigh-Jeans-Gesetz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sz="3200">
                <a:hlinkClick r:id="rId6"/>
              </a:rPr>
              <a:t>http://www.mpg.de/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sz="3200">
                <a:hlinkClick r:id="rId7"/>
              </a:rPr>
              <a:t>http://www.mpic.de/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de-DE" sz="3200">
                <a:hlinkClick r:id="rId8"/>
              </a:rPr>
              <a:t>http://www.mpifg.de/</a:t>
            </a:r>
          </a:p>
          <a:p>
            <a:pPr marL="431800" indent="-323850">
              <a:buSzPct val="45000"/>
              <a:buFont typeface="Wingdings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de-DE" sz="32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</Words>
  <Application>Microsoft Macintosh PowerPoint</Application>
  <PresentationFormat>Benutzerdefiniert</PresentationFormat>
  <Paragraphs>51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Times New Roman</vt:lpstr>
      <vt:lpstr>Arial</vt:lpstr>
      <vt:lpstr>Microsoft YaHei</vt:lpstr>
      <vt:lpstr>Segoe UI</vt:lpstr>
      <vt:lpstr>Wingdings</vt:lpstr>
      <vt:lpstr>Symbol</vt:lpstr>
      <vt:lpstr>Office-Design</vt:lpstr>
      <vt:lpstr>Max Planck</vt:lpstr>
      <vt:lpstr>Gliederung</vt:lpstr>
      <vt:lpstr>Max Planck</vt:lpstr>
      <vt:lpstr>Schwarzer Körper</vt:lpstr>
      <vt:lpstr>Strahlungsgesetze</vt:lpstr>
      <vt:lpstr>Plancksches Strahlungsgesetz</vt:lpstr>
      <vt:lpstr>Sonstige Errungenschaften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 Planck</dc:title>
  <dc:subject/>
  <dc:creator/>
  <cp:keywords/>
  <dc:description/>
  <cp:lastModifiedBy>Winfried Zemann</cp:lastModifiedBy>
  <cp:revision>1</cp:revision>
  <cp:lastPrinted>1601-01-01T00:00:00Z</cp:lastPrinted>
  <dcterms:created xsi:type="dcterms:W3CDTF">2014-09-18T09:33:25Z</dcterms:created>
  <dcterms:modified xsi:type="dcterms:W3CDTF">2014-09-27T13:12:58Z</dcterms:modified>
</cp:coreProperties>
</file>