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_rels/presentation.xml.rels" ContentType="application/vnd.openxmlformats-package.relationships+xml"/>
  <Override PartName="/ppt/media/image3.png" ContentType="image/png"/>
  <Override PartName="/ppt/media/image5.jpeg" ContentType="image/jpeg"/>
  <Override PartName="/ppt/media/image6.jpeg" ContentType="image/jpeg"/>
  <Override PartName="/ppt/media/image4.png" ContentType="image/png"/>
  <Override PartName="/ppt/media/image7.jpeg" ContentType="image/jpeg"/>
  <Override PartName="/ppt/media/image8.jpeg" ContentType="image/jpeg"/>
  <Override PartName="/ppt/media/image1.png" ContentType="image/png"/>
  <Override PartName="/ppt/media/image9.jpeg" ContentType="image/jpeg"/>
  <Override PartName="/ppt/media/image2.png" ContentType="image/png"/>
  <Override PartName="/ppt/slideLayouts/slideLayout14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_rels/slideLayout16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4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1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12.xml.rels" ContentType="application/vnd.openxmlformats-package.relationships+xml"/>
  <Override PartName="/ppt/slideLayouts/slideLayout2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8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5.xml" ContentType="application/vnd.openxmlformats-officedocument.presentationml.slide+xml"/>
  <Override PartName="/ppt/slides/_rels/slide3.xml.rels" ContentType="application/vnd.openxmlformats-package.relationships+xml"/>
  <Override PartName="/ppt/slides/_rels/slide2.xml.rels" ContentType="application/vnd.openxmlformats-package.relationships+xml"/>
  <Override PartName="/ppt/slides/_rels/slide1.xml.rels" ContentType="application/vnd.openxmlformats-package.relationships+xml"/>
  <Override PartName="/ppt/slides/_rels/slide10.xml.rels" ContentType="application/vnd.openxmlformats-package.relationships+xml"/>
  <Override PartName="/ppt/slides/_rels/slide9.xml.rels" ContentType="application/vnd.openxmlformats-package.relationships+xml"/>
  <Override PartName="/ppt/slides/_rels/slide8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slide9.xml" ContentType="application/vnd.openxmlformats-officedocument.presentationml.slide+xml"/>
  <Override PartName="/ppt/slides/slide4.xml" ContentType="application/vnd.openxmlformats-officedocument.presentationml.slide+xml"/>
  <Override PartName="/ppt/slides/slide8.xml" ContentType="application/vnd.openxmlformats-officedocument.presentationml.slide+xml"/>
  <Override PartName="/ppt/slides/slide3.xml" ContentType="application/vnd.openxmlformats-officedocument.presentationml.slide+xml"/>
  <Override PartName="/ppt/slides/slide10.xml" ContentType="application/vnd.openxmlformats-officedocument.presentationml.slide+xml"/>
  <Override PartName="/ppt/slides/slide7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bIns="0" lIns="0" rIns="0" tIns="0" wrap="none"/>
          <a:p>
            <a:r>
              <a:rPr lang="de-DE"/>
              <a:t>Klicken Sie, um das Format der Notizen zu bearbeiten</a:t>
            </a:r>
            <a:endParaRPr/>
          </a:p>
        </p:txBody>
      </p:sp>
      <p:sp>
        <p:nvSpPr>
          <p:cNvPr id="85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r>
              <a:rPr lang="de-DE"/>
              <a:t>&lt;Kopfzeile&gt;</a:t>
            </a:r>
            <a:endParaRPr/>
          </a:p>
        </p:txBody>
      </p:sp>
      <p:sp>
        <p:nvSpPr>
          <p:cNvPr id="86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bIns="0" lIns="0" rIns="0" tIns="0" wrap="none"/>
          <a:p>
            <a:pPr algn="r"/>
            <a:r>
              <a:rPr lang="de-DE"/>
              <a:t>&lt;Datum/Uhrzeit&gt;</a:t>
            </a:r>
            <a:endParaRPr/>
          </a:p>
        </p:txBody>
      </p:sp>
      <p:sp>
        <p:nvSpPr>
          <p:cNvPr id="87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r>
              <a:rPr lang="de-DE"/>
              <a:t>&lt;Fußzeile&gt;</a:t>
            </a:r>
            <a:endParaRPr/>
          </a:p>
        </p:txBody>
      </p:sp>
      <p:sp>
        <p:nvSpPr>
          <p:cNvPr id="88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anchor="b" bIns="0" lIns="0" rIns="0" tIns="0" wrap="none"/>
          <a:p>
            <a:pPr algn="r"/>
            <a:fld id="{100D7E61-95D7-4CB9-9BA9-C149110D2E50}" type="slidenum">
              <a:rPr lang="de-DE"/>
              <a:t>&lt;Nummer&gt;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/>
          <a:p>
            <a:endParaRPr/>
          </a:p>
        </p:txBody>
      </p:sp>
      <p:sp>
        <p:nvSpPr>
          <p:cNvPr id="115" name="TextShape 2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</p:spPr>
        <p:txBody>
          <a:bodyPr anchor="b"/>
          <a:p>
            <a:pPr algn="r">
              <a:lnSpc>
                <a:spcPct val="100000"/>
              </a:lnSpc>
            </a:pPr>
            <a:fld id="{C09D5115-1CFF-4C2B-BEC6-BFB8605C9AA1}" type="slidenum">
              <a:rPr lang="de-DE" sz="1200">
                <a:solidFill>
                  <a:srgbClr val="ffffff"/>
                </a:solidFill>
                <a:latin typeface="+mn-lt"/>
                <a:ea typeface="+mn-ea"/>
              </a:rPr>
              <a:t>&lt;Nummer&gt;</a:t>
            </a:fld>
            <a:endParaRPr/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3.png"/><Relationship Id="rId3" Type="http://schemas.openxmlformats.org/officeDocument/2006/relationships/image" Target="../media/image4.png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2205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457200" y="4190760"/>
            <a:ext cx="8229240" cy="2205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440" cy="2205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4673520" y="1775160"/>
            <a:ext cx="4015440" cy="2205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4673520" y="4190760"/>
            <a:ext cx="4015440" cy="2205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457200" y="4190760"/>
            <a:ext cx="4015440" cy="2205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440" cy="2205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673520" y="1775160"/>
            <a:ext cx="4015440" cy="2205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41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298840" y="4190400"/>
            <a:ext cx="2764440" cy="2205720"/>
          </a:xfrm>
          <a:prstGeom prst="rect">
            <a:avLst/>
          </a:prstGeom>
          <a:ln>
            <a:noFill/>
          </a:ln>
        </p:spPr>
      </p:pic>
      <p:pic>
        <p:nvPicPr>
          <p:cNvPr descr="" id="42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082520" y="4190400"/>
            <a:ext cx="2764440" cy="22057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1" name="PlaceHolder 2"/>
          <p:cNvSpPr>
            <a:spLocks noGrp="1"/>
          </p:cNvSpPr>
          <p:nvPr>
            <p:ph type="subTitle"/>
          </p:nvPr>
        </p:nvSpPr>
        <p:spPr>
          <a:xfrm>
            <a:off x="457200" y="1775160"/>
            <a:ext cx="8229240" cy="4625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3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55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440" cy="4625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56" name="PlaceHolder 3"/>
          <p:cNvSpPr>
            <a:spLocks noGrp="1"/>
          </p:cNvSpPr>
          <p:nvPr>
            <p:ph type="body"/>
          </p:nvPr>
        </p:nvSpPr>
        <p:spPr>
          <a:xfrm>
            <a:off x="4673520" y="1775160"/>
            <a:ext cx="4015440" cy="4625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subTitle"/>
          </p:nvPr>
        </p:nvSpPr>
        <p:spPr>
          <a:xfrm>
            <a:off x="457200" y="155520"/>
            <a:ext cx="8229240" cy="6244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440" cy="2205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457200" y="4190760"/>
            <a:ext cx="4015440" cy="2205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4673520" y="1775160"/>
            <a:ext cx="4015440" cy="4625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457200" y="1775160"/>
            <a:ext cx="8229240" cy="462564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440" cy="4625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4673520" y="1775160"/>
            <a:ext cx="4015440" cy="2205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4673520" y="4190760"/>
            <a:ext cx="4015440" cy="2205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440" cy="2205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4673520" y="1775160"/>
            <a:ext cx="4015440" cy="2205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457200" y="4190760"/>
            <a:ext cx="8228520" cy="2205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2205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457200" y="4190760"/>
            <a:ext cx="8229240" cy="2205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75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440" cy="2205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6" name="PlaceHolder 3"/>
          <p:cNvSpPr>
            <a:spLocks noGrp="1"/>
          </p:cNvSpPr>
          <p:nvPr>
            <p:ph type="body"/>
          </p:nvPr>
        </p:nvSpPr>
        <p:spPr>
          <a:xfrm>
            <a:off x="4673520" y="1775160"/>
            <a:ext cx="4015440" cy="2205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7" name="PlaceHolder 4"/>
          <p:cNvSpPr>
            <a:spLocks noGrp="1"/>
          </p:cNvSpPr>
          <p:nvPr>
            <p:ph type="body"/>
          </p:nvPr>
        </p:nvSpPr>
        <p:spPr>
          <a:xfrm>
            <a:off x="4673520" y="4190760"/>
            <a:ext cx="4015440" cy="2205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78" name="PlaceHolder 5"/>
          <p:cNvSpPr>
            <a:spLocks noGrp="1"/>
          </p:cNvSpPr>
          <p:nvPr>
            <p:ph type="body"/>
          </p:nvPr>
        </p:nvSpPr>
        <p:spPr>
          <a:xfrm>
            <a:off x="457200" y="4190760"/>
            <a:ext cx="4015440" cy="2205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80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440" cy="2205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81" name="PlaceHolder 3"/>
          <p:cNvSpPr>
            <a:spLocks noGrp="1"/>
          </p:cNvSpPr>
          <p:nvPr>
            <p:ph type="body"/>
          </p:nvPr>
        </p:nvSpPr>
        <p:spPr>
          <a:xfrm>
            <a:off x="4673520" y="1775160"/>
            <a:ext cx="4015440" cy="2205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pic>
        <p:nvPicPr>
          <p:cNvPr descr="" id="82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298840" y="4190400"/>
            <a:ext cx="2764440" cy="2205720"/>
          </a:xfrm>
          <a:prstGeom prst="rect">
            <a:avLst/>
          </a:prstGeom>
          <a:ln>
            <a:noFill/>
          </a:ln>
        </p:spPr>
      </p:pic>
      <p:pic>
        <p:nvPicPr>
          <p:cNvPr descr="" id="83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1082520" y="4190400"/>
            <a:ext cx="2764440" cy="220572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440" cy="4625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3520" y="1775160"/>
            <a:ext cx="4015440" cy="4625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457200" y="155520"/>
            <a:ext cx="8229240" cy="624492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440" cy="2205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457200" y="4190760"/>
            <a:ext cx="4015440" cy="2205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4673520" y="1775160"/>
            <a:ext cx="4015440" cy="4625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440" cy="462528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4673520" y="1775160"/>
            <a:ext cx="4015440" cy="2205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4673520" y="4190760"/>
            <a:ext cx="4015440" cy="2205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800"/>
          </a:xfrm>
          <a:prstGeom prst="rect">
            <a:avLst/>
          </a:prstGeom>
        </p:spPr>
        <p:txBody>
          <a:bodyPr anchor="ctr" bIns="0" lIns="0" rIns="0" tIns="0" wrap="none"/>
          <a:p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457200" y="1775160"/>
            <a:ext cx="4015440" cy="2205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4673520" y="1775160"/>
            <a:ext cx="4015440" cy="2205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457200" y="4190760"/>
            <a:ext cx="8228520" cy="220572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1436040"/>
            <a:ext cx="9143640" cy="45360"/>
          </a:xfrm>
          <a:prstGeom prst="rect">
            <a:avLst/>
          </a:prstGeom>
          <a:solidFill>
            <a:srgbClr val="ffffff"/>
          </a:solidFill>
          <a:ln w="47880">
            <a:noFill/>
          </a:ln>
        </p:spPr>
      </p:sp>
      <p:sp>
        <p:nvSpPr>
          <p:cNvPr id="1" name="CustomShape 2"/>
          <p:cNvSpPr/>
          <p:nvPr/>
        </p:nvSpPr>
        <p:spPr>
          <a:xfrm>
            <a:off x="0" y="0"/>
            <a:ext cx="9143640" cy="1433520"/>
          </a:xfrm>
          <a:prstGeom prst="rect">
            <a:avLst/>
          </a:prstGeom>
          <a:solidFill>
            <a:srgbClr val="000000"/>
          </a:solidFill>
          <a:ln w="47880">
            <a:noFill/>
          </a:ln>
        </p:spPr>
      </p:sp>
      <p:sp>
        <p:nvSpPr>
          <p:cNvPr id="2" name="CustomShape 3"/>
          <p:cNvSpPr/>
          <p:nvPr/>
        </p:nvSpPr>
        <p:spPr>
          <a:xfrm>
            <a:off x="0" y="0"/>
            <a:ext cx="9143640" cy="5135040"/>
          </a:xfrm>
          <a:prstGeom prst="rect">
            <a:avLst/>
          </a:prstGeom>
          <a:solidFill>
            <a:srgbClr val="000000"/>
          </a:solidFill>
          <a:ln w="47880">
            <a:noFill/>
          </a:ln>
        </p:spPr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685800" y="3355920"/>
            <a:ext cx="8076960" cy="1672920"/>
          </a:xfrm>
          <a:prstGeom prst="rect">
            <a:avLst/>
          </a:prstGeom>
        </p:spPr>
        <p:txBody>
          <a:bodyPr bIns="0" rIns="45720" tIns="0"/>
          <a:p>
            <a:pPr>
              <a:lnSpc>
                <a:spcPct val="100000"/>
              </a:lnSpc>
            </a:pPr>
            <a:r>
              <a:rPr b="1" lang="de-DE" sz="4700">
                <a:solidFill>
                  <a:srgbClr val="f0ad00"/>
                </a:solidFill>
                <a:latin typeface="Corbel"/>
              </a:rPr>
              <a:t>Klicken Sie, um das Format des Titeltextes zu bearbeitenTitelmasterformat durch Klicken bearbeiten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dt"/>
          </p:nvPr>
        </p:nvSpPr>
        <p:spPr>
          <a:xfrm>
            <a:off x="457200" y="6477120"/>
            <a:ext cx="2133360" cy="273960"/>
          </a:xfrm>
          <a:prstGeom prst="rect">
            <a:avLst/>
          </a:prstGeom>
        </p:spPr>
        <p:txBody>
          <a:bodyPr anchor="b" bIns="0" lIns="109800" rIns="45720" tIns="45000"/>
          <a:p>
            <a:pPr>
              <a:lnSpc>
                <a:spcPct val="100000"/>
              </a:lnSpc>
            </a:pPr>
            <a:r>
              <a:rPr lang="de-DE" sz="1200">
                <a:solidFill>
                  <a:srgbClr val="ffffff"/>
                </a:solidFill>
                <a:latin typeface="Corbel"/>
              </a:rPr>
              <a:t>02.12.13</a:t>
            </a:r>
            <a:endParaRPr/>
          </a:p>
        </p:txBody>
      </p:sp>
      <p:sp>
        <p:nvSpPr>
          <p:cNvPr id="5" name="PlaceHolder 6"/>
          <p:cNvSpPr>
            <a:spLocks noGrp="1"/>
          </p:cNvSpPr>
          <p:nvPr>
            <p:ph type="ftr"/>
          </p:nvPr>
        </p:nvSpPr>
        <p:spPr>
          <a:xfrm>
            <a:off x="2640600" y="6477120"/>
            <a:ext cx="5507280" cy="273960"/>
          </a:xfrm>
          <a:prstGeom prst="rect">
            <a:avLst/>
          </a:prstGeom>
        </p:spPr>
        <p:txBody>
          <a:bodyPr anchor="b" bIns="0" lIns="45720" rIns="45720" tIns="45000"/>
          <a:p>
            <a:endParaRPr/>
          </a:p>
        </p:txBody>
      </p:sp>
      <p:sp>
        <p:nvSpPr>
          <p:cNvPr id="6" name="PlaceHolder 7"/>
          <p:cNvSpPr>
            <a:spLocks noGrp="1"/>
          </p:cNvSpPr>
          <p:nvPr>
            <p:ph type="sldNum"/>
          </p:nvPr>
        </p:nvSpPr>
        <p:spPr>
          <a:xfrm>
            <a:off x="8204400" y="6477120"/>
            <a:ext cx="733680" cy="273960"/>
          </a:xfrm>
          <a:prstGeom prst="rect">
            <a:avLst/>
          </a:prstGeom>
        </p:spPr>
        <p:txBody>
          <a:bodyPr anchor="b" bIns="0" lIns="90000" rIns="90000" tIns="45000"/>
          <a:p>
            <a:pPr algn="r">
              <a:lnSpc>
                <a:spcPct val="100000"/>
              </a:lnSpc>
            </a:pPr>
            <a:fld id="{7B5CF628-5747-4766-99F0-160D83844165}" type="slidenum">
              <a:rPr lang="de-DE" sz="1200">
                <a:solidFill>
                  <a:srgbClr val="ffffff"/>
                </a:solidFill>
                <a:latin typeface="Corbel"/>
              </a:rPr>
              <a:t>&lt;Nummer&gt;</a:t>
            </a:fld>
            <a:endParaRPr/>
          </a:p>
        </p:txBody>
      </p:sp>
      <p:sp>
        <p:nvSpPr>
          <p:cNvPr id="7" name="CustomShape 8"/>
          <p:cNvSpPr/>
          <p:nvPr/>
        </p:nvSpPr>
        <p:spPr>
          <a:xfrm>
            <a:off x="0" y="5128200"/>
            <a:ext cx="9143640" cy="45360"/>
          </a:xfrm>
          <a:prstGeom prst="rect">
            <a:avLst/>
          </a:prstGeom>
          <a:solidFill>
            <a:srgbClr val="ffffff"/>
          </a:solidFill>
          <a:ln w="47880">
            <a:noFill/>
          </a:ln>
        </p:spPr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25000"/>
              <a:buFont typeface="StarSymbol"/>
              <a:buChar char=""/>
            </a:pPr>
            <a:r>
              <a:rPr lang="de-DE"/>
              <a:t>Klicken Sie, um die Formate des Gliederungstextes zu bearbeiten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de-DE"/>
              <a:t>Zweite Gliederungsebene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de-DE"/>
              <a:t>Dritte Gliederungsebene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/>
              <a:t>Vierte Gliederungsebene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/>
              <a:t>Fünfte Gliederungsebene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/>
              <a:t>Sechste Gliederungsebene</a:t>
            </a:r>
            <a:endParaRPr/>
          </a:p>
          <a:p>
            <a:pPr lvl="6">
              <a:buSzPct val="25000"/>
              <a:buFont typeface="StarSymbol"/>
              <a:buChar char=""/>
            </a:pPr>
            <a:r>
              <a:rPr lang="en-US"/>
              <a:t>Siebente Gliederungsebene</a:t>
            </a:r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CustomShape 1"/>
          <p:cNvSpPr/>
          <p:nvPr/>
        </p:nvSpPr>
        <p:spPr>
          <a:xfrm>
            <a:off x="0" y="1436040"/>
            <a:ext cx="9143640" cy="45360"/>
          </a:xfrm>
          <a:prstGeom prst="rect">
            <a:avLst/>
          </a:prstGeom>
          <a:solidFill>
            <a:srgbClr val="ffffff"/>
          </a:solidFill>
          <a:ln w="47880">
            <a:noFill/>
          </a:ln>
        </p:spPr>
      </p:sp>
      <p:sp>
        <p:nvSpPr>
          <p:cNvPr id="44" name="CustomShape 2"/>
          <p:cNvSpPr/>
          <p:nvPr/>
        </p:nvSpPr>
        <p:spPr>
          <a:xfrm>
            <a:off x="0" y="0"/>
            <a:ext cx="9143640" cy="1433520"/>
          </a:xfrm>
          <a:prstGeom prst="rect">
            <a:avLst/>
          </a:prstGeom>
          <a:solidFill>
            <a:srgbClr val="000000"/>
          </a:solidFill>
          <a:ln w="47880">
            <a:noFill/>
          </a:ln>
        </p:spPr>
      </p:sp>
      <p:sp>
        <p:nvSpPr>
          <p:cNvPr id="45" name="PlaceHolder 3"/>
          <p:cNvSpPr>
            <a:spLocks noGrp="1"/>
          </p:cNvSpPr>
          <p:nvPr>
            <p:ph type="title"/>
          </p:nvPr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anchor="ctr" bIns="45000" rIns="45720" tIns="45000"/>
          <a:p>
            <a:pPr>
              <a:lnSpc>
                <a:spcPct val="100000"/>
              </a:lnSpc>
            </a:pPr>
            <a:r>
              <a:rPr b="1" lang="de-DE" sz="4500">
                <a:solidFill>
                  <a:srgbClr val="f0ad00"/>
                </a:solidFill>
                <a:latin typeface="Corbel"/>
              </a:rPr>
              <a:t>Klicken Sie, um das Format des Titeltextes zu bearbeitenTitelmasterformat durch Klicken bearbeiten</a:t>
            </a:r>
            <a:endParaRPr/>
          </a:p>
        </p:txBody>
      </p:sp>
      <p:sp>
        <p:nvSpPr>
          <p:cNvPr id="46" name="PlaceHolder 4"/>
          <p:cNvSpPr>
            <a:spLocks noGrp="1"/>
          </p:cNvSpPr>
          <p:nvPr>
            <p:ph type="body"/>
          </p:nvPr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bIns="45000" lIns="54720" rIns="90000" tIns="91440"/>
          <a:p>
            <a:pPr>
              <a:buSzPct val="25000"/>
              <a:buFont typeface="StarSymbol"/>
              <a:buChar char=""/>
            </a:pPr>
            <a:r>
              <a:rPr lang="de-DE" sz="3200">
                <a:solidFill>
                  <a:srgbClr val="000000"/>
                </a:solidFill>
                <a:latin typeface="Corbel"/>
              </a:rPr>
              <a:t>Klicken Sie, um die Formate des Gliederungstextes zu bearbeiten</a:t>
            </a:r>
            <a:endParaRPr/>
          </a:p>
          <a:p>
            <a:pPr lvl="1">
              <a:buSzPct val="25000"/>
              <a:buFont typeface="StarSymbol"/>
              <a:buChar char=""/>
            </a:pPr>
            <a:r>
              <a:rPr lang="de-DE" sz="3200">
                <a:solidFill>
                  <a:srgbClr val="000000"/>
                </a:solidFill>
                <a:latin typeface="Corbel"/>
              </a:rPr>
              <a:t>Zweite Gliederungsebene</a:t>
            </a:r>
            <a:endParaRPr/>
          </a:p>
          <a:p>
            <a:pPr lvl="2">
              <a:buSzPct val="25000"/>
              <a:buFont typeface="StarSymbol"/>
              <a:buChar char=""/>
            </a:pPr>
            <a:r>
              <a:rPr lang="de-DE" sz="3200">
                <a:solidFill>
                  <a:srgbClr val="000000"/>
                </a:solidFill>
                <a:latin typeface="Corbel"/>
              </a:rPr>
              <a:t>Dritte Gliederungsebene</a:t>
            </a:r>
            <a:endParaRPr/>
          </a:p>
          <a:p>
            <a:pPr lvl="3">
              <a:buSzPct val="25000"/>
              <a:buFont typeface="StarSymbol"/>
              <a:buChar char=""/>
            </a:pPr>
            <a:r>
              <a:rPr lang="en-US" sz="3200">
                <a:solidFill>
                  <a:srgbClr val="000000"/>
                </a:solidFill>
                <a:latin typeface="Corbel"/>
              </a:rPr>
              <a:t>Vierte Gliederungsebene</a:t>
            </a:r>
            <a:endParaRPr/>
          </a:p>
          <a:p>
            <a:pPr lvl="4"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orbel"/>
              </a:rPr>
              <a:t>Fünfte Gliederungsebene</a:t>
            </a:r>
            <a:endParaRPr/>
          </a:p>
          <a:p>
            <a:pPr lvl="5">
              <a:buSzPct val="25000"/>
              <a:buFont typeface="StarSymbol"/>
              <a:buChar char=""/>
            </a:pPr>
            <a:r>
              <a:rPr lang="en-US" sz="3200">
                <a:solidFill>
                  <a:srgbClr val="000000"/>
                </a:solidFill>
                <a:latin typeface="Corbel"/>
              </a:rPr>
              <a:t>Sechste Gliederungsebene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"/>
            </a:pPr>
            <a:r>
              <a:rPr lang="de-DE" sz="3200">
                <a:solidFill>
                  <a:srgbClr val="000000"/>
                </a:solidFill>
                <a:latin typeface="Corbel"/>
              </a:rPr>
              <a:t>Siebente GliederungsebeneTextmasterformate durch Klicken bearbeiten</a:t>
            </a:r>
            <a:endParaRPr/>
          </a:p>
          <a:p>
            <a:pPr lvl="1">
              <a:lnSpc>
                <a:spcPct val="100000"/>
              </a:lnSpc>
              <a:buSzPct val="25000"/>
              <a:buFont charset="2" typeface="Wingdings"/>
              <a:buChar char=""/>
            </a:pPr>
            <a:r>
              <a:rPr lang="de-DE" sz="2800">
                <a:solidFill>
                  <a:srgbClr val="000000"/>
                </a:solidFill>
                <a:latin typeface="Corbel"/>
              </a:rPr>
              <a:t>Zweite Ebene</a:t>
            </a:r>
            <a:endParaRPr/>
          </a:p>
          <a:p>
            <a:pPr lvl="2">
              <a:lnSpc>
                <a:spcPct val="100000"/>
              </a:lnSpc>
              <a:buFont typeface="Arial"/>
              <a:buChar char="▪"/>
            </a:pPr>
            <a:r>
              <a:rPr lang="de-DE" sz="2400">
                <a:solidFill>
                  <a:srgbClr val="000000"/>
                </a:solidFill>
                <a:latin typeface="Corbel"/>
              </a:rPr>
              <a:t>Dritte Ebene</a:t>
            </a:r>
            <a:endParaRPr/>
          </a:p>
          <a:p>
            <a:pPr lvl="3">
              <a:lnSpc>
                <a:spcPct val="100000"/>
              </a:lnSpc>
              <a:buFont typeface="Arial"/>
              <a:buChar char="▪"/>
            </a:pPr>
            <a:r>
              <a:rPr lang="en-US" sz="2000">
                <a:solidFill>
                  <a:srgbClr val="000000"/>
                </a:solidFill>
                <a:latin typeface="Corbel"/>
              </a:rPr>
              <a:t>Vierte Ebene</a:t>
            </a:r>
            <a:endParaRPr/>
          </a:p>
          <a:p>
            <a:pPr lvl="4">
              <a:lnSpc>
                <a:spcPct val="100000"/>
              </a:lnSpc>
              <a:buFont charset="2" typeface="Wingdings 3"/>
              <a:buChar char=""/>
            </a:pPr>
            <a:r>
              <a:rPr lang="en-US" sz="2000">
                <a:solidFill>
                  <a:srgbClr val="000000"/>
                </a:solidFill>
                <a:latin typeface="Corbel"/>
              </a:rPr>
              <a:t>Fünfte Ebene</a:t>
            </a:r>
            <a:endParaRPr/>
          </a:p>
        </p:txBody>
      </p:sp>
      <p:sp>
        <p:nvSpPr>
          <p:cNvPr id="47" name="PlaceHolder 5"/>
          <p:cNvSpPr>
            <a:spLocks noGrp="1"/>
          </p:cNvSpPr>
          <p:nvPr>
            <p:ph type="dt"/>
          </p:nvPr>
        </p:nvSpPr>
        <p:spPr>
          <a:xfrm>
            <a:off x="457200" y="6477120"/>
            <a:ext cx="2133360" cy="273960"/>
          </a:xfrm>
          <a:prstGeom prst="rect">
            <a:avLst/>
          </a:prstGeom>
        </p:spPr>
        <p:txBody>
          <a:bodyPr anchor="b" bIns="0" lIns="109800" rIns="45720" tIns="45000"/>
          <a:p>
            <a:pPr>
              <a:lnSpc>
                <a:spcPct val="100000"/>
              </a:lnSpc>
            </a:pPr>
            <a:r>
              <a:rPr lang="de-DE" sz="1200">
                <a:solidFill>
                  <a:srgbClr val="454545"/>
                </a:solidFill>
                <a:latin typeface="Corbel"/>
              </a:rPr>
              <a:t>02.12.13</a:t>
            </a:r>
            <a:endParaRPr/>
          </a:p>
        </p:txBody>
      </p:sp>
      <p:sp>
        <p:nvSpPr>
          <p:cNvPr id="48" name="PlaceHolder 6"/>
          <p:cNvSpPr>
            <a:spLocks noGrp="1"/>
          </p:cNvSpPr>
          <p:nvPr>
            <p:ph type="ftr"/>
          </p:nvPr>
        </p:nvSpPr>
        <p:spPr>
          <a:xfrm>
            <a:off x="2640600" y="6477120"/>
            <a:ext cx="5507280" cy="273960"/>
          </a:xfrm>
          <a:prstGeom prst="rect">
            <a:avLst/>
          </a:prstGeom>
        </p:spPr>
        <p:txBody>
          <a:bodyPr anchor="b" bIns="0" lIns="45720" rIns="45720" tIns="45000"/>
          <a:p>
            <a:endParaRPr/>
          </a:p>
        </p:txBody>
      </p:sp>
      <p:sp>
        <p:nvSpPr>
          <p:cNvPr id="49" name="PlaceHolder 7"/>
          <p:cNvSpPr>
            <a:spLocks noGrp="1"/>
          </p:cNvSpPr>
          <p:nvPr>
            <p:ph type="sldNum"/>
          </p:nvPr>
        </p:nvSpPr>
        <p:spPr>
          <a:xfrm>
            <a:off x="8204400" y="6477120"/>
            <a:ext cx="733680" cy="273960"/>
          </a:xfrm>
          <a:prstGeom prst="rect">
            <a:avLst/>
          </a:prstGeom>
        </p:spPr>
        <p:txBody>
          <a:bodyPr anchor="b" bIns="0" lIns="90000" rIns="90000" tIns="45000"/>
          <a:p>
            <a:pPr algn="r">
              <a:lnSpc>
                <a:spcPct val="100000"/>
              </a:lnSpc>
            </a:pPr>
            <a:fld id="{2CAAA284-FE63-4A8B-9E90-B0932077494D}" type="slidenum">
              <a:rPr lang="de-DE" sz="1200">
                <a:solidFill>
                  <a:srgbClr val="454545"/>
                </a:solidFill>
                <a:latin typeface="Corbel"/>
              </a:rPr>
              <a:t>&lt;Nummer&gt;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hyperlink" Target="http://www.weltderphysik.de/gebiete/atome/forschung-mit-licht/elektromagnetisches-spektrum/radiowellen/" TargetMode="External"/><Relationship Id="rId2" Type="http://schemas.openxmlformats.org/officeDocument/2006/relationships/hyperlink" Target="http://de.wikipedia.org/wiki/Radio" TargetMode="External"/><Relationship Id="rId3" Type="http://schemas.openxmlformats.org/officeDocument/2006/relationships/hyperlink" Target="http://www.google.de/imgres?imgurl=http://upload.wikimedia.org/wikipedia/commons/a/a8/Alexander_Stepanovich_Popov.jpg&amp;imgrefurl=http://de.wikipedia.org/wiki/Alexander_Stepanowitsch_Popow&amp;h=255&amp;w=198&amp;sz=1&amp;tbnid=5Y7BpF87F3VtZM:&amp;tbnh=160&amp;tbnw=124&amp;zoom=1&amp;usg=__fHS3ztuqNlXltVGXRbrW3msfBOY=&amp;docid=38A9WFet7hxaKM&amp;itg=1&amp;sa=X&amp;ei=vTKbUtbkO4_KsgakuoH4CA&amp;ved=0CKwBEPwdMBA" TargetMode="External"/><Relationship Id="rId4" Type="http://schemas.openxmlformats.org/officeDocument/2006/relationships/hyperlink" Target="http://www.google.de/imgres?safe=off&amp;sa=X&amp;espv=210&amp;es_sm=93&amp;biw=1920&amp;bih=954&amp;tbm=isch&amp;tbnid=wFR4UQecVhfojM:&amp;imgrefurl=http://it.wikipedia.org/wiki/Guglielmo_Marconi&amp;docid=Wym5_g2rHsDwvM&amp;imgurl=http://upload.wikimedia.org/wikipedia/commons/3/3b/Marconi.jpg&amp;w=325&amp;h=450&amp;ei=3TKbUpy9G8KXtQakrIGYCA&amp;zoom=1&amp;iact=rc&amp;page=1&amp;tbnh=142&amp;tbnw=101&amp;start=0&amp;ndsp=64&amp;ved=1t:429,r:2,s:0,i:91&amp;tx=48&amp;ty=33" TargetMode="External"/><Relationship Id="rId5" Type="http://schemas.openxmlformats.org/officeDocument/2006/relationships/hyperlink" Target="http://www.rsgss.schulen-gt.de/download/radioprojekt.pdf" TargetMode="External"/><Relationship Id="rId6" Type="http://schemas.openxmlformats.org/officeDocument/2006/relationships/slideLayout" Target="../slideLayouts/slideLayout1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5.jpeg"/><Relationship Id="rId2" Type="http://schemas.openxmlformats.org/officeDocument/2006/relationships/image" Target="../media/image6.jpeg"/><Relationship Id="rId3" Type="http://schemas.openxmlformats.org/officeDocument/2006/relationships/slideLayout" Target="../slideLayouts/slideLayout1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image" Target="../media/image8.jpeg"/><Relationship Id="rId3" Type="http://schemas.openxmlformats.org/officeDocument/2006/relationships/slideLayout" Target="../slideLayouts/slideLayout13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TextShape 1"/>
          <p:cNvSpPr txBox="1"/>
          <p:nvPr/>
        </p:nvSpPr>
        <p:spPr>
          <a:xfrm>
            <a:off x="685800" y="3355920"/>
            <a:ext cx="8076960" cy="1672920"/>
          </a:xfrm>
          <a:prstGeom prst="rect">
            <a:avLst/>
          </a:prstGeom>
        </p:spPr>
        <p:txBody>
          <a:bodyPr bIns="0" rIns="45720" tIns="0"/>
          <a:p>
            <a:pPr>
              <a:lnSpc>
                <a:spcPct val="100000"/>
              </a:lnSpc>
            </a:pPr>
            <a:r>
              <a:rPr b="1" lang="de-DE" sz="4700">
                <a:solidFill>
                  <a:srgbClr val="f0ad00"/>
                </a:solidFill>
                <a:latin typeface="Corbel"/>
              </a:rPr>
              <a:t>Das Radio</a:t>
            </a:r>
            <a:endParaRPr/>
          </a:p>
        </p:txBody>
      </p:sp>
      <p:sp>
        <p:nvSpPr>
          <p:cNvPr id="90" name="CustomShape 2"/>
          <p:cNvSpPr/>
          <p:nvPr/>
        </p:nvSpPr>
        <p:spPr>
          <a:xfrm>
            <a:off x="1403640" y="4005000"/>
            <a:ext cx="2376000" cy="503640"/>
          </a:xfrm>
          <a:prstGeom prst="rect">
            <a:avLst/>
          </a:prstGeom>
          <a:solidFill>
            <a:srgbClr val="000000"/>
          </a:solidFill>
          <a:ln w="47880">
            <a:noFill/>
          </a:ln>
        </p:spPr>
      </p:sp>
      <p:sp>
        <p:nvSpPr>
          <p:cNvPr id="91" name="TextShape 3"/>
          <p:cNvSpPr txBox="1"/>
          <p:nvPr/>
        </p:nvSpPr>
        <p:spPr>
          <a:xfrm>
            <a:off x="1979640" y="3861000"/>
            <a:ext cx="1439640" cy="575640"/>
          </a:xfrm>
          <a:prstGeom prst="rect">
            <a:avLst/>
          </a:prstGeom>
        </p:spPr>
        <p:txBody>
          <a:bodyPr anchor="b" bIns="0" lIns="118800" rIns="45720" tIns="0"/>
          <a:p>
            <a:pPr>
              <a:lnSpc>
                <a:spcPct val="100000"/>
              </a:lnSpc>
            </a:pPr>
            <a:r>
              <a:rPr lang="de-DE" sz="2000">
                <a:solidFill>
                  <a:srgbClr val="ffffff"/>
                </a:solidFill>
                <a:latin typeface="Corbel"/>
              </a:rPr>
              <a:t>Von Phillip, Hannes und Lukas</a:t>
            </a:r>
            <a:endParaRPr/>
          </a:p>
        </p:txBody>
      </p:sp>
    </p:spTree>
  </p:cSld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anchor="ctr" bIns="45000" rIns="45720" tIns="45000"/>
          <a:p>
            <a:pPr>
              <a:lnSpc>
                <a:spcPct val="100000"/>
              </a:lnSpc>
            </a:pPr>
            <a:r>
              <a:rPr b="1" lang="de-DE" sz="4500">
                <a:solidFill>
                  <a:srgbClr val="f0ad00"/>
                </a:solidFill>
                <a:latin typeface="Corbel"/>
              </a:rPr>
              <a:t>Quellen</a:t>
            </a:r>
            <a:endParaRPr/>
          </a:p>
        </p:txBody>
      </p:sp>
      <p:sp>
        <p:nvSpPr>
          <p:cNvPr id="113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bIns="45000" lIns="54720" rIns="90000" tIns="91440"/>
          <a:p>
            <a:pPr>
              <a:lnSpc>
                <a:spcPct val="100000"/>
              </a:lnSpc>
              <a:buSzPct val="25000"/>
              <a:buFont charset="2" typeface="Wingdings 2"/>
              <a:buChar char=""/>
            </a:pPr>
            <a:r>
              <a:rPr lang="de-DE" sz="3200" u="sng">
                <a:solidFill>
                  <a:srgbClr val="168bba"/>
                </a:solidFill>
                <a:latin typeface="Corbel"/>
                <a:hlinkClick r:id="rId1"/>
              </a:rPr>
              <a:t>http://www.weltderphysik.de/gebiete/atome/forschung-mit-licht/elektromagnetisches-spektrum/radiowellen/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"/>
            </a:pPr>
            <a:r>
              <a:rPr lang="de-DE" sz="3200" u="sng">
                <a:solidFill>
                  <a:srgbClr val="168bba"/>
                </a:solidFill>
                <a:latin typeface="Corbel"/>
                <a:hlinkClick r:id="rId2"/>
              </a:rPr>
              <a:t>http://de.wikipedia.org/wiki/Radio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"/>
            </a:pPr>
            <a:r>
              <a:rPr lang="de-DE" sz="3200" u="sng">
                <a:solidFill>
                  <a:srgbClr val="168bba"/>
                </a:solidFill>
                <a:latin typeface="Corbel"/>
                <a:hlinkClick r:id="rId3"/>
              </a:rPr>
              <a:t>http://www.google.de/imgres?imgurl=http://upload.wikimedia.org/wikipedia/commons/a/a8/Alexander_Stepanovich_Popov.jpg&amp;imgrefurl=http://de.wikipedia.org/wiki/Alexander_Stepanowitsch_Popow&amp;h=255&amp;w=198&amp;sz=1&amp;tbnid=5Y7BpF87F3VtZM:&amp;tbnh=160&amp;tbnw=124&amp;zoom=1&amp;usg=__fHS3ztuqNlXltVGXRbrW3msfBOY=&amp;docid=38A9WFet7hxaKM&amp;itg=1&amp;sa=X&amp;ei=vTKbUtbkO4_KsgakuoH4CA&amp;ved=0CKwBEPwdMBA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"/>
            </a:pPr>
            <a:r>
              <a:rPr lang="de-DE" sz="3200" u="sng">
                <a:solidFill>
                  <a:srgbClr val="168bba"/>
                </a:solidFill>
                <a:latin typeface="Corbel"/>
                <a:hlinkClick r:id="rId4"/>
              </a:rPr>
              <a:t>http://www.google.de/imgres?safe=off&amp;sa=X&amp;espv=210&amp;es_sm=93&amp;biw=1920&amp;bih=954&amp;tbm=isch&amp;tbnid=wFR4UQecVhfojM:&amp;imgrefurl=http://it.wikipedia.org/wiki/Guglielmo_Marconi&amp;docid=Wym5_g2rHsDwvM&amp;imgurl=http://upload.wikimedia.org/wikipedia/commons/3/3b/Marconi.jpg&amp;w=325&amp;h=450&amp;ei=3TKbUpy9G8KXtQakrIGYCA&amp;zoom=1&amp;iact=rc&amp;page=1&amp;tbnh=142&amp;tbnw=101&amp;start=0&amp;ndsp=64&amp;ved=1t:429,r:2,s:0,i:91&amp;tx=48&amp;ty=33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"/>
            </a:pPr>
            <a:r>
              <a:rPr lang="de-DE" sz="3200" u="sng">
                <a:solidFill>
                  <a:srgbClr val="168bba"/>
                </a:solidFill>
                <a:latin typeface="Corbel"/>
                <a:hlinkClick r:id="rId5"/>
              </a:rPr>
              <a:t>http://www.rsgss.schulen-gt.de/download/radioprojekt.pdf</a:t>
            </a:r>
            <a:endParaRPr/>
          </a:p>
        </p:txBody>
      </p:sp>
    </p:spTree>
  </p:cSld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anchor="ctr" bIns="45000" rIns="45720" tIns="45000"/>
          <a:p>
            <a:pPr>
              <a:lnSpc>
                <a:spcPct val="100000"/>
              </a:lnSpc>
            </a:pPr>
            <a:r>
              <a:rPr b="1" lang="de-DE" sz="4500">
                <a:solidFill>
                  <a:srgbClr val="f0ad00"/>
                </a:solidFill>
                <a:latin typeface="Corbel"/>
              </a:rPr>
              <a:t>Inhalt </a:t>
            </a:r>
            <a:endParaRPr/>
          </a:p>
        </p:txBody>
      </p:sp>
      <p:sp>
        <p:nvSpPr>
          <p:cNvPr id="93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bIns="45000" lIns="54720" rIns="90000" tIns="91440"/>
          <a:p>
            <a:pPr>
              <a:lnSpc>
                <a:spcPct val="100000"/>
              </a:lnSpc>
              <a:buSzPct val="25000"/>
              <a:buFont typeface="Corbel"/>
              <a:buAutoNum type="arabicPeriod"/>
            </a:pPr>
            <a:r>
              <a:rPr lang="de-DE" sz="3200">
                <a:solidFill>
                  <a:srgbClr val="000000"/>
                </a:solidFill>
                <a:latin typeface="Corbel"/>
              </a:rPr>
              <a:t>Alexander Stepanowitsch Popow</a:t>
            </a:r>
            <a:endParaRPr/>
          </a:p>
          <a:p>
            <a:pPr>
              <a:lnSpc>
                <a:spcPct val="100000"/>
              </a:lnSpc>
              <a:buSzPct val="25000"/>
              <a:buFont typeface="Corbel"/>
              <a:buAutoNum type="arabicPeriod"/>
            </a:pPr>
            <a:r>
              <a:rPr lang="de-DE" sz="3200">
                <a:solidFill>
                  <a:srgbClr val="000000"/>
                </a:solidFill>
                <a:latin typeface="Corbel"/>
              </a:rPr>
              <a:t>Wichtige Personen für die Entwicklung des Radios </a:t>
            </a:r>
            <a:endParaRPr/>
          </a:p>
          <a:p>
            <a:pPr>
              <a:lnSpc>
                <a:spcPct val="100000"/>
              </a:lnSpc>
              <a:buSzPct val="25000"/>
              <a:buFont typeface="Corbel"/>
              <a:buAutoNum type="arabicPeriod"/>
            </a:pPr>
            <a:r>
              <a:rPr lang="de-DE" sz="3200">
                <a:solidFill>
                  <a:srgbClr val="000000"/>
                </a:solidFill>
                <a:latin typeface="Corbel"/>
              </a:rPr>
              <a:t>Zeitliche Einordnung</a:t>
            </a:r>
            <a:endParaRPr/>
          </a:p>
          <a:p>
            <a:pPr>
              <a:lnSpc>
                <a:spcPct val="100000"/>
              </a:lnSpc>
              <a:buSzPct val="25000"/>
              <a:buFont typeface="Corbel"/>
              <a:buAutoNum type="arabicPeriod"/>
            </a:pPr>
            <a:r>
              <a:rPr lang="de-DE" sz="3200">
                <a:solidFill>
                  <a:srgbClr val="000000"/>
                </a:solidFill>
                <a:latin typeface="Corbel"/>
              </a:rPr>
              <a:t>Wie funktioniert ein Radio</a:t>
            </a:r>
            <a:endParaRPr/>
          </a:p>
          <a:p>
            <a:pPr>
              <a:lnSpc>
                <a:spcPct val="100000"/>
              </a:lnSpc>
              <a:buSzPct val="25000"/>
              <a:buFont typeface="Corbel"/>
              <a:buAutoNum type="arabicPeriod"/>
            </a:pPr>
            <a:r>
              <a:rPr lang="de-DE" sz="3200">
                <a:solidFill>
                  <a:srgbClr val="000000"/>
                </a:solidFill>
                <a:latin typeface="Corbel"/>
              </a:rPr>
              <a:t>Fazit</a:t>
            </a:r>
            <a:endParaRPr/>
          </a:p>
          <a:p>
            <a:pPr>
              <a:lnSpc>
                <a:spcPct val="100000"/>
              </a:lnSpc>
              <a:buSzPct val="25000"/>
              <a:buFont typeface="Corbel"/>
              <a:buAutoNum type="arabicPeriod"/>
            </a:pPr>
            <a:r>
              <a:rPr lang="de-DE" sz="3200">
                <a:solidFill>
                  <a:srgbClr val="000000"/>
                </a:solidFill>
                <a:latin typeface="Corbel"/>
              </a:rPr>
              <a:t>Quellen</a:t>
            </a:r>
            <a:endParaRPr/>
          </a:p>
        </p:txBody>
      </p:sp>
    </p:spTree>
  </p:cSld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94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1720440"/>
            <a:ext cx="3995640" cy="5137200"/>
          </a:xfrm>
          <a:prstGeom prst="rect">
            <a:avLst/>
          </a:prstGeom>
          <a:ln>
            <a:noFill/>
          </a:ln>
        </p:spPr>
      </p:pic>
      <p:sp>
        <p:nvSpPr>
          <p:cNvPr id="95" name="CustomShape 1"/>
          <p:cNvSpPr/>
          <p:nvPr/>
        </p:nvSpPr>
        <p:spPr>
          <a:xfrm>
            <a:off x="251640" y="1484640"/>
            <a:ext cx="3240000" cy="63900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de-DE">
                <a:solidFill>
                  <a:srgbClr val="000000"/>
                </a:solidFill>
                <a:latin typeface="Corbel"/>
              </a:rPr>
              <a:t>Alexander Stepanowitsch Popow</a:t>
            </a:r>
            <a:endParaRPr/>
          </a:p>
        </p:txBody>
      </p:sp>
      <p:pic>
        <p:nvPicPr>
          <p:cNvPr descr="" id="96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5724000" y="2349000"/>
            <a:ext cx="2996280" cy="4150080"/>
          </a:xfrm>
          <a:prstGeom prst="rect">
            <a:avLst/>
          </a:prstGeom>
          <a:ln>
            <a:noFill/>
          </a:ln>
        </p:spPr>
      </p:pic>
      <p:sp>
        <p:nvSpPr>
          <p:cNvPr id="97" name="CustomShape 2"/>
          <p:cNvSpPr/>
          <p:nvPr/>
        </p:nvSpPr>
        <p:spPr>
          <a:xfrm>
            <a:off x="6048000" y="1512000"/>
            <a:ext cx="2520000" cy="364680"/>
          </a:xfrm>
          <a:prstGeom prst="rect">
            <a:avLst/>
          </a:prstGeom>
          <a:noFill/>
          <a:ln>
            <a:noFill/>
          </a:ln>
        </p:spPr>
        <p:txBody>
          <a:bodyPr bIns="45000" lIns="90000" rIns="90000" tIns="45000"/>
          <a:p>
            <a:pPr>
              <a:lnSpc>
                <a:spcPct val="100000"/>
              </a:lnSpc>
            </a:pPr>
            <a:r>
              <a:rPr lang="de-DE">
                <a:solidFill>
                  <a:srgbClr val="000000"/>
                </a:solidFill>
                <a:latin typeface="Corbel"/>
              </a:rPr>
              <a:t>Guglielmo Marconi</a:t>
            </a:r>
            <a:endParaRPr/>
          </a:p>
        </p:txBody>
      </p:sp>
    </p:spTree>
  </p:cSld>
  <p:timing>
    <p:tnLst>
      <p:par>
        <p:cTn dur="indefinite" id="1" nodeType="tmRoot" restart="never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anchor="ctr" bIns="45000" rIns="45720" tIns="45000"/>
          <a:p>
            <a:pPr>
              <a:lnSpc>
                <a:spcPct val="100000"/>
              </a:lnSpc>
            </a:pPr>
            <a:r>
              <a:rPr b="1" lang="de-DE" sz="4500">
                <a:solidFill>
                  <a:srgbClr val="f0ad00"/>
                </a:solidFill>
                <a:latin typeface="Corbel"/>
              </a:rPr>
              <a:t>Alexander Stepanowitsch Popow</a:t>
            </a:r>
            <a:endParaRPr/>
          </a:p>
        </p:txBody>
      </p:sp>
      <p:sp>
        <p:nvSpPr>
          <p:cNvPr id="99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bIns="45000" lIns="54720" rIns="90000" tIns="91440"/>
          <a:p>
            <a:pPr>
              <a:lnSpc>
                <a:spcPct val="100000"/>
              </a:lnSpc>
              <a:buSzPct val="25000"/>
              <a:buFont charset="2" typeface="Wingdings 2"/>
              <a:buChar char=""/>
            </a:pPr>
            <a:r>
              <a:rPr lang="de-DE" sz="3200">
                <a:solidFill>
                  <a:srgbClr val="000000"/>
                </a:solidFill>
                <a:latin typeface="Corbel"/>
              </a:rPr>
              <a:t>* 16.März 1859, Krasnoturjinsk, Russland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"/>
            </a:pPr>
            <a:r>
              <a:rPr lang="de-DE" sz="3200">
                <a:solidFill>
                  <a:srgbClr val="000000"/>
                </a:solidFill>
                <a:latin typeface="Corbel"/>
              </a:rPr>
              <a:t>† </a:t>
            </a:r>
            <a:r>
              <a:rPr lang="de-DE" sz="3200">
                <a:solidFill>
                  <a:srgbClr val="000000"/>
                </a:solidFill>
                <a:latin typeface="Corbel"/>
              </a:rPr>
              <a:t>31. Januar 1906, St. Petersburg, Russland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"/>
            </a:pPr>
            <a:r>
              <a:rPr lang="de-DE" sz="3200">
                <a:solidFill>
                  <a:srgbClr val="000000"/>
                </a:solidFill>
                <a:latin typeface="Corbel"/>
              </a:rPr>
              <a:t>1882: Abschluss in Physik und Mathe, Universität St. Petersburg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"/>
            </a:pPr>
            <a:r>
              <a:rPr lang="de-DE" sz="3200">
                <a:solidFill>
                  <a:srgbClr val="000000"/>
                </a:solidFill>
                <a:latin typeface="Corbel"/>
              </a:rPr>
              <a:t>1896 übermittelte er die ersten drahtlosen Morsezeichen.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r>
              <a:rPr lang="de-DE" sz="3200">
                <a:solidFill>
                  <a:srgbClr val="000000"/>
                </a:solidFill>
                <a:latin typeface="Corbel"/>
              </a:rPr>
              <a:t>  </a:t>
            </a:r>
            <a:endParaRPr/>
          </a:p>
        </p:txBody>
      </p:sp>
    </p:spTree>
  </p:cSld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TextShape 1"/>
          <p:cNvSpPr txBox="1"/>
          <p:nvPr/>
        </p:nvSpPr>
        <p:spPr>
          <a:xfrm>
            <a:off x="467640" y="404640"/>
            <a:ext cx="8229240" cy="1252440"/>
          </a:xfrm>
          <a:prstGeom prst="rect">
            <a:avLst/>
          </a:prstGeom>
        </p:spPr>
        <p:txBody>
          <a:bodyPr anchor="ctr" bIns="45000" rIns="45720" tIns="45000"/>
          <a:p>
            <a:pPr>
              <a:lnSpc>
                <a:spcPct val="100000"/>
              </a:lnSpc>
            </a:pPr>
            <a:r>
              <a:rPr b="1" lang="de-DE" sz="4500">
                <a:solidFill>
                  <a:srgbClr val="f0ad00"/>
                </a:solidFill>
                <a:latin typeface="Corbel"/>
              </a:rPr>
              <a:t>Wichtige Personen für die Entwicklung des Radios </a:t>
            </a:r>
            <a:r>
              <a:rPr b="1" lang="de-DE" sz="4500">
                <a:solidFill>
                  <a:srgbClr val="f0ad00"/>
                </a:solidFill>
                <a:latin typeface="Corbel"/>
              </a:rPr>
              <a:t>
</a:t>
            </a:r>
            <a:endParaRPr/>
          </a:p>
        </p:txBody>
      </p:sp>
      <p:sp>
        <p:nvSpPr>
          <p:cNvPr id="101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bIns="45000" lIns="54720" rIns="90000" tIns="91440"/>
          <a:p>
            <a:pPr>
              <a:lnSpc>
                <a:spcPct val="100000"/>
              </a:lnSpc>
              <a:buSzPct val="25000"/>
              <a:buFont charset="2" typeface="Wingdings 2"/>
              <a:buChar char=""/>
            </a:pPr>
            <a:r>
              <a:rPr lang="de-DE" sz="3200">
                <a:solidFill>
                  <a:srgbClr val="000000"/>
                </a:solidFill>
                <a:latin typeface="Corbel"/>
              </a:rPr>
              <a:t>James Clerk Maxwell </a:t>
            </a:r>
            <a:r>
              <a:rPr lang="de-DE" sz="3200">
                <a:solidFill>
                  <a:srgbClr val="000000"/>
                </a:solidFill>
                <a:latin typeface="Wingdings"/>
              </a:rPr>
              <a:t></a:t>
            </a:r>
            <a:r>
              <a:rPr lang="de-DE" sz="3200">
                <a:solidFill>
                  <a:srgbClr val="000000"/>
                </a:solidFill>
                <a:latin typeface="Corbel"/>
              </a:rPr>
              <a:t> elektromagnetische Wellen, 1864 (konnte sie aber nicht nachweisen)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"/>
            </a:pPr>
            <a:r>
              <a:rPr lang="de-DE" sz="3200">
                <a:solidFill>
                  <a:srgbClr val="000000"/>
                </a:solidFill>
                <a:latin typeface="Corbel"/>
              </a:rPr>
              <a:t>Heinrich Hertz </a:t>
            </a:r>
            <a:r>
              <a:rPr lang="de-DE" sz="3200">
                <a:solidFill>
                  <a:srgbClr val="000000"/>
                </a:solidFill>
                <a:latin typeface="Wingdings"/>
              </a:rPr>
              <a:t></a:t>
            </a:r>
            <a:r>
              <a:rPr lang="de-DE" sz="3200">
                <a:solidFill>
                  <a:srgbClr val="000000"/>
                </a:solidFill>
                <a:latin typeface="Corbel"/>
              </a:rPr>
              <a:t> elektromagnetische Wellen, 1888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"/>
            </a:pPr>
            <a:r>
              <a:rPr lang="de-DE" sz="3200">
                <a:solidFill>
                  <a:srgbClr val="000000"/>
                </a:solidFill>
                <a:latin typeface="Corbel"/>
              </a:rPr>
              <a:t>Erste Tonaufzeichnungen durch Edison, 1877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"/>
            </a:pPr>
            <a:r>
              <a:rPr lang="de-DE" sz="3200">
                <a:solidFill>
                  <a:srgbClr val="000000"/>
                </a:solidFill>
                <a:latin typeface="Corbel"/>
              </a:rPr>
              <a:t>Guglielmo Marconi/Alexander Popow </a:t>
            </a:r>
            <a:r>
              <a:rPr lang="de-DE" sz="3200">
                <a:solidFill>
                  <a:srgbClr val="000000"/>
                </a:solidFill>
                <a:latin typeface="Wingdings"/>
              </a:rPr>
              <a:t></a:t>
            </a:r>
            <a:r>
              <a:rPr lang="de-DE" sz="3200">
                <a:solidFill>
                  <a:srgbClr val="000000"/>
                </a:solidFill>
                <a:latin typeface="Corbel"/>
              </a:rPr>
              <a:t> Forschungen an der Funktechnik </a:t>
            </a: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anchor="ctr" bIns="45000" rIns="45720" tIns="45000"/>
          <a:p>
            <a:pPr>
              <a:lnSpc>
                <a:spcPct val="100000"/>
              </a:lnSpc>
            </a:pPr>
            <a:r>
              <a:rPr b="1" lang="de-DE" sz="4500">
                <a:solidFill>
                  <a:srgbClr val="f0ad00"/>
                </a:solidFill>
                <a:latin typeface="Corbel"/>
              </a:rPr>
              <a:t>Zeitliche Einordnung</a:t>
            </a:r>
            <a:endParaRPr/>
          </a:p>
        </p:txBody>
      </p:sp>
      <p:sp>
        <p:nvSpPr>
          <p:cNvPr id="103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bIns="45000" lIns="54720" rIns="90000" tIns="91440"/>
          <a:p>
            <a:pPr>
              <a:lnSpc>
                <a:spcPct val="100000"/>
              </a:lnSpc>
              <a:buSzPct val="25000"/>
              <a:buFont charset="2" typeface="Wingdings 2"/>
              <a:buChar char=""/>
            </a:pPr>
            <a:r>
              <a:rPr lang="de-DE" sz="3200">
                <a:solidFill>
                  <a:srgbClr val="000000"/>
                </a:solidFill>
                <a:latin typeface="Corbel"/>
              </a:rPr>
              <a:t>1820 – 1929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"/>
            </a:pPr>
            <a:r>
              <a:rPr lang="de-DE" sz="3200">
                <a:solidFill>
                  <a:srgbClr val="000000"/>
                </a:solidFill>
                <a:latin typeface="Corbel"/>
              </a:rPr>
              <a:t>Epochenabschnitt der Industrialisierung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"/>
            </a:pPr>
            <a:r>
              <a:rPr lang="de-DE" sz="3200">
                <a:solidFill>
                  <a:srgbClr val="000000"/>
                </a:solidFill>
                <a:latin typeface="Corbel"/>
              </a:rPr>
              <a:t>Drahtlose Übertragung durch Induktion</a:t>
            </a: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"/>
            </a:pPr>
            <a:r>
              <a:rPr lang="de-DE" sz="3200">
                <a:solidFill>
                  <a:srgbClr val="000000"/>
                </a:solidFill>
                <a:latin typeface="Corbel"/>
              </a:rPr>
              <a:t>Entwicklung der Telekommunikation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anchor="ctr" bIns="45000" rIns="45720" tIns="45000"/>
          <a:p>
            <a:pPr>
              <a:lnSpc>
                <a:spcPct val="100000"/>
              </a:lnSpc>
            </a:pPr>
            <a:r>
              <a:rPr b="1" lang="de-DE" sz="4500">
                <a:solidFill>
                  <a:srgbClr val="f0ad00"/>
                </a:solidFill>
                <a:latin typeface="Corbel"/>
              </a:rPr>
              <a:t>Wie funktioniert ein Radio</a:t>
            </a:r>
            <a:endParaRPr/>
          </a:p>
        </p:txBody>
      </p:sp>
      <p:sp>
        <p:nvSpPr>
          <p:cNvPr id="105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bIns="45000" lIns="54720" rIns="90000" tIns="91440"/>
          <a:p>
            <a:pPr>
              <a:lnSpc>
                <a:spcPct val="100000"/>
              </a:lnSpc>
              <a:buSzPct val="25000"/>
              <a:buFont charset="2" typeface="Wingdings 2"/>
              <a:buChar char=""/>
            </a:pPr>
            <a:r>
              <a:rPr lang="de-DE" sz="3200">
                <a:solidFill>
                  <a:srgbClr val="000000"/>
                </a:solidFill>
                <a:latin typeface="Corbel"/>
              </a:rPr>
              <a:t>2 Arten von Radioempfang </a:t>
            </a:r>
            <a:r>
              <a:rPr lang="de-DE" sz="3200">
                <a:solidFill>
                  <a:srgbClr val="000000"/>
                </a:solidFill>
                <a:latin typeface="Wingdings"/>
              </a:rPr>
              <a:t></a:t>
            </a:r>
            <a:r>
              <a:rPr lang="de-DE" sz="3200">
                <a:solidFill>
                  <a:srgbClr val="000000"/>
                </a:solidFill>
                <a:latin typeface="Corbel"/>
              </a:rPr>
              <a:t>  </a:t>
            </a:r>
            <a:endParaRPr/>
          </a:p>
          <a:p>
            <a:pPr>
              <a:lnSpc>
                <a:spcPct val="100000"/>
              </a:lnSpc>
            </a:pPr>
            <a:r>
              <a:rPr lang="de-DE" sz="3200">
                <a:solidFill>
                  <a:srgbClr val="000000"/>
                </a:solidFill>
                <a:latin typeface="Corbel"/>
              </a:rPr>
              <a:t>	</a:t>
            </a:r>
            <a:r>
              <a:rPr lang="de-DE" sz="3200">
                <a:solidFill>
                  <a:srgbClr val="000000"/>
                </a:solidFill>
                <a:latin typeface="Corbel"/>
              </a:rPr>
              <a:t>	</a:t>
            </a:r>
            <a:r>
              <a:rPr lang="de-DE" sz="3200">
                <a:solidFill>
                  <a:srgbClr val="000000"/>
                </a:solidFill>
                <a:latin typeface="Corbel"/>
              </a:rPr>
              <a:t>1. Analoger Radioempfang</a:t>
            </a:r>
            <a:r>
              <a:rPr lang="de-DE" sz="3200">
                <a:solidFill>
                  <a:srgbClr val="000000"/>
                </a:solidFill>
                <a:latin typeface="Corbel"/>
              </a:rPr>
              <a:t>	</a:t>
            </a:r>
            <a:endParaRPr/>
          </a:p>
          <a:p>
            <a:pPr>
              <a:lnSpc>
                <a:spcPct val="100000"/>
              </a:lnSpc>
            </a:pPr>
            <a:r>
              <a:rPr lang="de-DE" sz="3200">
                <a:solidFill>
                  <a:srgbClr val="000000"/>
                </a:solidFill>
                <a:latin typeface="Corbel"/>
              </a:rPr>
              <a:t>    </a:t>
            </a:r>
            <a:r>
              <a:rPr lang="de-DE" sz="3200">
                <a:solidFill>
                  <a:srgbClr val="000000"/>
                </a:solidFill>
                <a:latin typeface="Corbel"/>
              </a:rPr>
              <a:t>	</a:t>
            </a:r>
            <a:r>
              <a:rPr lang="de-DE" sz="3200">
                <a:solidFill>
                  <a:srgbClr val="000000"/>
                </a:solidFill>
                <a:latin typeface="Corbel"/>
              </a:rPr>
              <a:t>2. Digitaler Radioempfang</a:t>
            </a:r>
            <a:r>
              <a:rPr lang="de-DE" sz="3200">
                <a:solidFill>
                  <a:srgbClr val="000000"/>
                </a:solidFill>
                <a:latin typeface="Corbel"/>
              </a:rPr>
              <a:t>	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  <a:buSzPct val="25000"/>
              <a:buFont charset="2" typeface="Wingdings 2"/>
              <a:buChar char=""/>
            </a:pPr>
            <a:r>
              <a:rPr lang="de-DE" sz="3200">
                <a:solidFill>
                  <a:srgbClr val="000000"/>
                </a:solidFill>
                <a:latin typeface="Corbel"/>
              </a:rPr>
              <a:t>FM und AM Übertragung </a:t>
            </a:r>
            <a:endParaRPr/>
          </a:p>
          <a:p>
            <a:pPr>
              <a:lnSpc>
                <a:spcPct val="100000"/>
              </a:lnSpc>
            </a:pPr>
            <a:endParaRPr/>
          </a:p>
          <a:p>
            <a:pPr>
              <a:lnSpc>
                <a:spcPct val="100000"/>
              </a:lnSpc>
            </a:pPr>
            <a:endParaRPr/>
          </a:p>
        </p:txBody>
      </p:sp>
    </p:spTree>
  </p:cSld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TextShape 1"/>
          <p:cNvSpPr txBox="1"/>
          <p:nvPr/>
        </p:nvSpPr>
        <p:spPr>
          <a:xfrm>
            <a:off x="457200" y="155520"/>
            <a:ext cx="8229240" cy="1252440"/>
          </a:xfrm>
          <a:prstGeom prst="rect">
            <a:avLst/>
          </a:prstGeom>
        </p:spPr>
        <p:txBody>
          <a:bodyPr anchor="ctr" bIns="45000" rIns="45720" tIns="45000"/>
          <a:p>
            <a:endParaRPr/>
          </a:p>
        </p:txBody>
      </p:sp>
      <p:sp>
        <p:nvSpPr>
          <p:cNvPr id="107" name="TextShape 2"/>
          <p:cNvSpPr txBox="1"/>
          <p:nvPr/>
        </p:nvSpPr>
        <p:spPr>
          <a:xfrm>
            <a:off x="457200" y="1775160"/>
            <a:ext cx="8229240" cy="4625280"/>
          </a:xfrm>
          <a:prstGeom prst="rect">
            <a:avLst/>
          </a:prstGeom>
        </p:spPr>
        <p:txBody>
          <a:bodyPr bIns="45000" lIns="54720" rIns="90000" tIns="91440"/>
          <a:p>
            <a:endParaRPr/>
          </a:p>
        </p:txBody>
      </p:sp>
      <p:pic>
        <p:nvPicPr>
          <p:cNvPr descr="" id="108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755640" y="1152360"/>
            <a:ext cx="2247480" cy="5705280"/>
          </a:xfrm>
          <a:prstGeom prst="rect">
            <a:avLst/>
          </a:prstGeom>
          <a:ln>
            <a:noFill/>
          </a:ln>
        </p:spPr>
      </p:pic>
      <p:pic>
        <p:nvPicPr>
          <p:cNvPr descr="" id="109" name="Picture 4"/>
          <p:cNvPicPr/>
          <p:nvPr/>
        </p:nvPicPr>
        <p:blipFill>
          <a:blip r:embed="rId2"/>
          <a:stretch>
            <a:fillRect/>
          </a:stretch>
        </p:blipFill>
        <p:spPr>
          <a:xfrm>
            <a:off x="3132000" y="1772640"/>
            <a:ext cx="5675400" cy="4114440"/>
          </a:xfrm>
          <a:prstGeom prst="rect">
            <a:avLst/>
          </a:prstGeom>
          <a:ln>
            <a:noFill/>
          </a:ln>
        </p:spPr>
      </p:pic>
    </p:spTree>
  </p:cSld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" id="110" name="Picture 2"/>
          <p:cNvPicPr/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640" cy="6857640"/>
          </a:xfrm>
          <a:prstGeom prst="rect">
            <a:avLst/>
          </a:prstGeom>
          <a:ln>
            <a:noFill/>
          </a:ln>
        </p:spPr>
      </p:pic>
      <p:sp>
        <p:nvSpPr>
          <p:cNvPr id="111" name="TextShape 1"/>
          <p:cNvSpPr txBox="1"/>
          <p:nvPr/>
        </p:nvSpPr>
        <p:spPr>
          <a:xfrm>
            <a:off x="5292000" y="1196640"/>
            <a:ext cx="1367640" cy="575640"/>
          </a:xfrm>
          <a:prstGeom prst="rect">
            <a:avLst/>
          </a:prstGeom>
        </p:spPr>
        <p:txBody>
          <a:bodyPr anchor="ctr" bIns="45000" rIns="45720" tIns="45000"/>
          <a:p>
            <a:pPr>
              <a:lnSpc>
                <a:spcPct val="100000"/>
              </a:lnSpc>
            </a:pPr>
            <a:r>
              <a:rPr b="1" lang="de-DE" sz="4500">
                <a:solidFill>
                  <a:srgbClr val="f0ad00"/>
                </a:solidFill>
                <a:latin typeface="Corbel"/>
              </a:rPr>
              <a:t>Fazit</a:t>
            </a:r>
            <a:r>
              <a:rPr b="1" lang="de-DE" sz="4500">
                <a:solidFill>
                  <a:srgbClr val="f0ad00"/>
                </a:solidFill>
                <a:latin typeface="Corbel"/>
              </a:rPr>
              <a:t>
</a:t>
            </a:r>
            <a:endParaRPr/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